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3" r:id="rId1"/>
  </p:sldMasterIdLst>
  <p:notesMasterIdLst>
    <p:notesMasterId r:id="rId76"/>
  </p:notesMasterIdLst>
  <p:sldIdLst>
    <p:sldId id="631" r:id="rId2"/>
    <p:sldId id="1026" r:id="rId3"/>
    <p:sldId id="1020" r:id="rId4"/>
    <p:sldId id="1021" r:id="rId5"/>
    <p:sldId id="1022" r:id="rId6"/>
    <p:sldId id="1023" r:id="rId7"/>
    <p:sldId id="1024" r:id="rId8"/>
    <p:sldId id="1005" r:id="rId9"/>
    <p:sldId id="1028" r:id="rId10"/>
    <p:sldId id="1029" r:id="rId11"/>
    <p:sldId id="1030" r:id="rId12"/>
    <p:sldId id="1031" r:id="rId13"/>
    <p:sldId id="1032" r:id="rId14"/>
    <p:sldId id="1033" r:id="rId15"/>
    <p:sldId id="1037" r:id="rId16"/>
    <p:sldId id="1038" r:id="rId17"/>
    <p:sldId id="1039" r:id="rId18"/>
    <p:sldId id="1040" r:id="rId19"/>
    <p:sldId id="1036" r:id="rId20"/>
    <p:sldId id="1109" r:id="rId21"/>
    <p:sldId id="1041" r:id="rId22"/>
    <p:sldId id="1062" r:id="rId23"/>
    <p:sldId id="1112" r:id="rId24"/>
    <p:sldId id="1044" r:id="rId25"/>
    <p:sldId id="1063" r:id="rId26"/>
    <p:sldId id="1064" r:id="rId27"/>
    <p:sldId id="1073" r:id="rId28"/>
    <p:sldId id="1077" r:id="rId29"/>
    <p:sldId id="1126" r:id="rId30"/>
    <p:sldId id="1116" r:id="rId31"/>
    <p:sldId id="1117" r:id="rId32"/>
    <p:sldId id="1118" r:id="rId33"/>
    <p:sldId id="1119" r:id="rId34"/>
    <p:sldId id="1120" r:id="rId35"/>
    <p:sldId id="1121" r:id="rId36"/>
    <p:sldId id="1122" r:id="rId37"/>
    <p:sldId id="1123" r:id="rId38"/>
    <p:sldId id="1124" r:id="rId39"/>
    <p:sldId id="1125" r:id="rId40"/>
    <p:sldId id="1074" r:id="rId41"/>
    <p:sldId id="1075" r:id="rId42"/>
    <p:sldId id="1076" r:id="rId43"/>
    <p:sldId id="1078" r:id="rId44"/>
    <p:sldId id="1115" r:id="rId45"/>
    <p:sldId id="1083" r:id="rId46"/>
    <p:sldId id="1087" r:id="rId47"/>
    <p:sldId id="1088" r:id="rId48"/>
    <p:sldId id="1089" r:id="rId49"/>
    <p:sldId id="1090" r:id="rId50"/>
    <p:sldId id="1091" r:id="rId51"/>
    <p:sldId id="1092" r:id="rId52"/>
    <p:sldId id="1093" r:id="rId53"/>
    <p:sldId id="1095" r:id="rId54"/>
    <p:sldId id="1084" r:id="rId55"/>
    <p:sldId id="1085" r:id="rId56"/>
    <p:sldId id="1086" r:id="rId57"/>
    <p:sldId id="1110" r:id="rId58"/>
    <p:sldId id="1111" r:id="rId59"/>
    <p:sldId id="1079" r:id="rId60"/>
    <p:sldId id="1080" r:id="rId61"/>
    <p:sldId id="1103" r:id="rId62"/>
    <p:sldId id="1105" r:id="rId63"/>
    <p:sldId id="1081" r:id="rId64"/>
    <p:sldId id="1082" r:id="rId65"/>
    <p:sldId id="1097" r:id="rId66"/>
    <p:sldId id="1098" r:id="rId67"/>
    <p:sldId id="1099" r:id="rId68"/>
    <p:sldId id="1100" r:id="rId69"/>
    <p:sldId id="1101" r:id="rId70"/>
    <p:sldId id="1102" r:id="rId71"/>
    <p:sldId id="1114" r:id="rId72"/>
    <p:sldId id="1107" r:id="rId73"/>
    <p:sldId id="1113" r:id="rId74"/>
    <p:sldId id="1108" r:id="rId75"/>
  </p:sldIdLst>
  <p:sldSz cx="10080625" cy="7559675"/>
  <p:notesSz cx="7772400" cy="10058400"/>
  <p:defaultTextStyle>
    <a:defPPr>
      <a:defRPr lang="en-GB"/>
    </a:defPPr>
    <a:lvl1pPr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742950" indent="-285750"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1143000" indent="-228600"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600200" indent="-228600"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2057400" indent="-228600"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432FF"/>
    <a:srgbClr val="FFFFFF"/>
    <a:srgbClr val="F2F2F2"/>
    <a:srgbClr val="D0CEB6"/>
    <a:srgbClr val="59AAE4"/>
    <a:srgbClr val="44639F"/>
    <a:srgbClr val="C3D6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42029"/>
    <p:restoredTop sz="94712"/>
  </p:normalViewPr>
  <p:slideViewPr>
    <p:cSldViewPr snapToGrid="0">
      <p:cViewPr varScale="1">
        <p:scale>
          <a:sx n="105" d="100"/>
          <a:sy n="105" d="100"/>
        </p:scale>
        <p:origin x="440" y="176"/>
      </p:cViewPr>
      <p:guideLst>
        <p:guide orient="horz" pos="2160"/>
        <p:guide pos="2880"/>
      </p:guideLst>
    </p:cSldViewPr>
  </p:slideViewPr>
  <p:outlineViewPr>
    <p:cViewPr varScale="1">
      <p:scale>
        <a:sx n="170" d="200"/>
        <a:sy n="170" d="200"/>
      </p:scale>
      <p:origin x="0" y="-5044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9" d="100"/>
          <a:sy n="59" d="100"/>
        </p:scale>
        <p:origin x="-1752" y="-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Rectangle 1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7613" cy="3770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3074" name="Rectangle 2"/>
          <p:cNvSpPr>
            <a:spLocks noGrp="1" noChangeArrowheads="1"/>
          </p:cNvSpPr>
          <p:nvPr>
            <p:ph type="body"/>
          </p:nvPr>
        </p:nvSpPr>
        <p:spPr bwMode="auto">
          <a:xfrm>
            <a:off x="777875" y="4776788"/>
            <a:ext cx="6216650" cy="4524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33718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98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DejaVu Serif" charset="0"/>
                <a:ea typeface="Arial Unicode MS" charset="0"/>
                <a:cs typeface="Arial Unicode MS" charset="0"/>
              </a:defRPr>
            </a:lvl1pPr>
          </a:lstStyle>
          <a:p>
            <a:endParaRPr lang="en-US" altLang="en-US"/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dt"/>
          </p:nvPr>
        </p:nvSpPr>
        <p:spPr bwMode="auto">
          <a:xfrm>
            <a:off x="4398963" y="0"/>
            <a:ext cx="33718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8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DejaVu Serif" charset="0"/>
                <a:ea typeface="Arial Unicode MS" charset="0"/>
                <a:cs typeface="Arial Unicode MS" charset="0"/>
              </a:defRPr>
            </a:lvl1pPr>
          </a:lstStyle>
          <a:p>
            <a:endParaRPr lang="en-US" altLang="en-US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ftr"/>
          </p:nvPr>
        </p:nvSpPr>
        <p:spPr bwMode="auto">
          <a:xfrm>
            <a:off x="0" y="9555163"/>
            <a:ext cx="33718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lnSpc>
                <a:spcPct val="98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DejaVu Serif" charset="0"/>
                <a:ea typeface="Arial Unicode MS" charset="0"/>
                <a:cs typeface="Arial Unicode MS" charset="0"/>
              </a:defRPr>
            </a:lvl1pPr>
          </a:lstStyle>
          <a:p>
            <a:endParaRPr lang="en-US" altLang="en-US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sldNum"/>
          </p:nvPr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98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DejaVu Serif" charset="0"/>
                <a:ea typeface="Arial Unicode MS" charset="0"/>
                <a:cs typeface="Arial Unicode MS" charset="0"/>
              </a:defRPr>
            </a:lvl1pPr>
          </a:lstStyle>
          <a:p>
            <a:fld id="{38FAC162-A4CF-7F46-93EB-50637C42192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0580643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+mn-ea"/>
        <a:cs typeface="+mn-cs"/>
      </a:defRPr>
    </a:lvl1pPr>
    <a:lvl2pPr marL="742950" indent="-28575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+mn-ea"/>
        <a:cs typeface="+mn-cs"/>
      </a:defRPr>
    </a:lvl2pPr>
    <a:lvl3pPr marL="11430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+mn-ea"/>
        <a:cs typeface="+mn-cs"/>
      </a:defRPr>
    </a:lvl3pPr>
    <a:lvl4pPr marL="16002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+mn-ea"/>
        <a:cs typeface="+mn-cs"/>
      </a:defRPr>
    </a:lvl4pPr>
    <a:lvl5pPr marL="20574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F92463B-E03A-E64A-B141-306247F0295D}" type="slidenum">
              <a:rPr lang="en-US" altLang="en-US"/>
              <a:pPr/>
              <a:t>1</a:t>
            </a:fld>
            <a:endParaRPr lang="en-US" altLang="en-US"/>
          </a:p>
        </p:txBody>
      </p:sp>
      <p:sp>
        <p:nvSpPr>
          <p:cNvPr id="88065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8806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938002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28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9599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29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62491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30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3067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44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17192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54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327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55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3787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56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7085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57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2817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59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152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62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00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195" name="Notes Placeholder 2"/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797885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64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21837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72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955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73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45438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74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8551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94167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243" name="Notes Placeholder 2"/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88930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Notes Placeholder 2"/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76091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291" name="Notes Placeholder 2"/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77521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8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37777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Respond</a:t>
            </a:r>
            <a:r>
              <a:rPr lang="en-US" baseline="0" dirty="0"/>
              <a:t> to all the requests the client could send!  (Each internet program has its own “protocol” for what messages it sends)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E1CF87-B7E5-1347-9213-F9DCC1C0BBC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724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is a request?</a:t>
            </a:r>
            <a:r>
              <a:rPr lang="en-US" baseline="0" dirty="0"/>
              <a:t>  A way to structure messages so they’re consistent and easy to understand.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E1CF87-B7E5-1347-9213-F9DCC1C0BBC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1267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6047" y="2348400"/>
            <a:ext cx="8568531" cy="162043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2094" y="4283816"/>
            <a:ext cx="7056438" cy="1931917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503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07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119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158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198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238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278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31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64390-E3C0-6246-A9EA-4A8125D5A5D6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285743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7BF85-4567-C64C-AA03-9966FEE519A4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757107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08453" y="302738"/>
            <a:ext cx="2268141" cy="645022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4031" y="302738"/>
            <a:ext cx="6636411" cy="645022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EF9E5-6900-A64C-B9D7-1A0B8BF6A9FC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649574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031" y="1763925"/>
            <a:ext cx="9072563" cy="498903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CD22D-62C3-4F29-8493-06C9B0E7A3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2439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62954-1DCA-3642-A768-3E38F037C90C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823471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6300" y="4857792"/>
            <a:ext cx="8568531" cy="1501435"/>
          </a:xfrm>
        </p:spPr>
        <p:txBody>
          <a:bodyPr anchor="t"/>
          <a:lstStyle>
            <a:lvl1pPr algn="l">
              <a:defRPr sz="4409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6300" y="3204114"/>
            <a:ext cx="8568531" cy="1653678"/>
          </a:xfrm>
        </p:spPr>
        <p:txBody>
          <a:bodyPr anchor="b"/>
          <a:lstStyle>
            <a:lvl1pPr marL="0" indent="0">
              <a:buNone/>
              <a:defRPr sz="2205">
                <a:solidFill>
                  <a:schemeClr val="tx1">
                    <a:tint val="75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C648A-B16F-A942-A742-0443287FB40C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426164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4031" y="1763925"/>
            <a:ext cx="4452276" cy="4989036"/>
          </a:xfrm>
        </p:spPr>
        <p:txBody>
          <a:bodyPr/>
          <a:lstStyle>
            <a:lvl1pPr>
              <a:defRPr sz="3086"/>
            </a:lvl1pPr>
            <a:lvl2pPr>
              <a:defRPr sz="2646"/>
            </a:lvl2pPr>
            <a:lvl3pPr>
              <a:defRPr sz="2205"/>
            </a:lvl3pPr>
            <a:lvl4pPr>
              <a:defRPr sz="1984"/>
            </a:lvl4pPr>
            <a:lvl5pPr>
              <a:defRPr sz="1984"/>
            </a:lvl5pPr>
            <a:lvl6pPr>
              <a:defRPr sz="1984"/>
            </a:lvl6pPr>
            <a:lvl7pPr>
              <a:defRPr sz="1984"/>
            </a:lvl7pPr>
            <a:lvl8pPr>
              <a:defRPr sz="1984"/>
            </a:lvl8pPr>
            <a:lvl9pPr>
              <a:defRPr sz="198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24318" y="1763925"/>
            <a:ext cx="4452276" cy="4989036"/>
          </a:xfrm>
        </p:spPr>
        <p:txBody>
          <a:bodyPr/>
          <a:lstStyle>
            <a:lvl1pPr>
              <a:defRPr sz="3086"/>
            </a:lvl1pPr>
            <a:lvl2pPr>
              <a:defRPr sz="2646"/>
            </a:lvl2pPr>
            <a:lvl3pPr>
              <a:defRPr sz="2205"/>
            </a:lvl3pPr>
            <a:lvl4pPr>
              <a:defRPr sz="1984"/>
            </a:lvl4pPr>
            <a:lvl5pPr>
              <a:defRPr sz="1984"/>
            </a:lvl5pPr>
            <a:lvl6pPr>
              <a:defRPr sz="1984"/>
            </a:lvl6pPr>
            <a:lvl7pPr>
              <a:defRPr sz="1984"/>
            </a:lvl7pPr>
            <a:lvl8pPr>
              <a:defRPr sz="1984"/>
            </a:lvl8pPr>
            <a:lvl9pPr>
              <a:defRPr sz="198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4C23B-6B64-2645-BCEC-407402D52EA3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358345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4031" y="1692178"/>
            <a:ext cx="4454027" cy="705219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4031" y="2397397"/>
            <a:ext cx="4454027" cy="4355563"/>
          </a:xfrm>
        </p:spPr>
        <p:txBody>
          <a:bodyPr/>
          <a:lstStyle>
            <a:lvl1pPr>
              <a:defRPr sz="2646"/>
            </a:lvl1pPr>
            <a:lvl2pPr>
              <a:defRPr sz="2205"/>
            </a:lvl2pPr>
            <a:lvl3pPr>
              <a:defRPr sz="1984"/>
            </a:lvl3pPr>
            <a:lvl4pPr>
              <a:defRPr sz="1764"/>
            </a:lvl4pPr>
            <a:lvl5pPr>
              <a:defRPr sz="1764"/>
            </a:lvl5pPr>
            <a:lvl6pPr>
              <a:defRPr sz="1764"/>
            </a:lvl6pPr>
            <a:lvl7pPr>
              <a:defRPr sz="1764"/>
            </a:lvl7pPr>
            <a:lvl8pPr>
              <a:defRPr sz="1764"/>
            </a:lvl8pPr>
            <a:lvl9pPr>
              <a:defRPr sz="176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20818" y="1692178"/>
            <a:ext cx="4455776" cy="705219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20818" y="2397397"/>
            <a:ext cx="4455776" cy="4355563"/>
          </a:xfrm>
        </p:spPr>
        <p:txBody>
          <a:bodyPr/>
          <a:lstStyle>
            <a:lvl1pPr>
              <a:defRPr sz="2646"/>
            </a:lvl1pPr>
            <a:lvl2pPr>
              <a:defRPr sz="2205"/>
            </a:lvl2pPr>
            <a:lvl3pPr>
              <a:defRPr sz="1984"/>
            </a:lvl3pPr>
            <a:lvl4pPr>
              <a:defRPr sz="1764"/>
            </a:lvl4pPr>
            <a:lvl5pPr>
              <a:defRPr sz="1764"/>
            </a:lvl5pPr>
            <a:lvl6pPr>
              <a:defRPr sz="1764"/>
            </a:lvl6pPr>
            <a:lvl7pPr>
              <a:defRPr sz="1764"/>
            </a:lvl7pPr>
            <a:lvl8pPr>
              <a:defRPr sz="1764"/>
            </a:lvl8pPr>
            <a:lvl9pPr>
              <a:defRPr sz="176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7266-6D70-B74B-9401-AA4C912077C8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44499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C203D-0946-1C4D-B1C3-F9E015387C6A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435976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2CB1B-F2F6-AE40-B8CF-69372816E4A1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302841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032" y="300987"/>
            <a:ext cx="3316456" cy="1280945"/>
          </a:xfrm>
        </p:spPr>
        <p:txBody>
          <a:bodyPr anchor="b"/>
          <a:lstStyle>
            <a:lvl1pPr algn="l">
              <a:defRPr sz="2205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1245" y="300988"/>
            <a:ext cx="5635349" cy="6451973"/>
          </a:xfrm>
        </p:spPr>
        <p:txBody>
          <a:bodyPr/>
          <a:lstStyle>
            <a:lvl1pPr>
              <a:defRPr sz="3527"/>
            </a:lvl1pPr>
            <a:lvl2pPr>
              <a:defRPr sz="3086"/>
            </a:lvl2pPr>
            <a:lvl3pPr>
              <a:defRPr sz="2646"/>
            </a:lvl3pPr>
            <a:lvl4pPr>
              <a:defRPr sz="2205"/>
            </a:lvl4pPr>
            <a:lvl5pPr>
              <a:defRPr sz="2205"/>
            </a:lvl5pPr>
            <a:lvl6pPr>
              <a:defRPr sz="2205"/>
            </a:lvl6pPr>
            <a:lvl7pPr>
              <a:defRPr sz="2205"/>
            </a:lvl7pPr>
            <a:lvl8pPr>
              <a:defRPr sz="2205"/>
            </a:lvl8pPr>
            <a:lvl9pPr>
              <a:defRPr sz="220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4032" y="1581933"/>
            <a:ext cx="3316456" cy="5171028"/>
          </a:xfrm>
        </p:spPr>
        <p:txBody>
          <a:bodyPr/>
          <a:lstStyle>
            <a:lvl1pPr marL="0" indent="0">
              <a:buNone/>
              <a:defRPr sz="1543"/>
            </a:lvl1pPr>
            <a:lvl2pPr marL="503972" indent="0">
              <a:buNone/>
              <a:defRPr sz="1323"/>
            </a:lvl2pPr>
            <a:lvl3pPr marL="1007943" indent="0">
              <a:buNone/>
              <a:defRPr sz="1102"/>
            </a:lvl3pPr>
            <a:lvl4pPr marL="1511915" indent="0">
              <a:buNone/>
              <a:defRPr sz="992"/>
            </a:lvl4pPr>
            <a:lvl5pPr marL="2015886" indent="0">
              <a:buNone/>
              <a:defRPr sz="992"/>
            </a:lvl5pPr>
            <a:lvl6pPr marL="2519858" indent="0">
              <a:buNone/>
              <a:defRPr sz="992"/>
            </a:lvl6pPr>
            <a:lvl7pPr marL="3023829" indent="0">
              <a:buNone/>
              <a:defRPr sz="992"/>
            </a:lvl7pPr>
            <a:lvl8pPr marL="3527801" indent="0">
              <a:buNone/>
              <a:defRPr sz="992"/>
            </a:lvl8pPr>
            <a:lvl9pPr marL="4031772" indent="0">
              <a:buNone/>
              <a:defRPr sz="99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A07F9-978F-F748-9934-F3AFCC5F9D2B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417897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5873" y="5291772"/>
            <a:ext cx="6048375" cy="624724"/>
          </a:xfrm>
        </p:spPr>
        <p:txBody>
          <a:bodyPr anchor="b"/>
          <a:lstStyle>
            <a:lvl1pPr algn="l">
              <a:defRPr sz="2205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5873" y="675471"/>
            <a:ext cx="6048375" cy="4535805"/>
          </a:xfrm>
        </p:spPr>
        <p:txBody>
          <a:bodyPr/>
          <a:lstStyle>
            <a:lvl1pPr marL="0" indent="0">
              <a:buNone/>
              <a:defRPr sz="3527"/>
            </a:lvl1pPr>
            <a:lvl2pPr marL="503972" indent="0">
              <a:buNone/>
              <a:defRPr sz="3086"/>
            </a:lvl2pPr>
            <a:lvl3pPr marL="1007943" indent="0">
              <a:buNone/>
              <a:defRPr sz="2646"/>
            </a:lvl3pPr>
            <a:lvl4pPr marL="1511915" indent="0">
              <a:buNone/>
              <a:defRPr sz="2205"/>
            </a:lvl4pPr>
            <a:lvl5pPr marL="2015886" indent="0">
              <a:buNone/>
              <a:defRPr sz="2205"/>
            </a:lvl5pPr>
            <a:lvl6pPr marL="2519858" indent="0">
              <a:buNone/>
              <a:defRPr sz="2205"/>
            </a:lvl6pPr>
            <a:lvl7pPr marL="3023829" indent="0">
              <a:buNone/>
              <a:defRPr sz="2205"/>
            </a:lvl7pPr>
            <a:lvl8pPr marL="3527801" indent="0">
              <a:buNone/>
              <a:defRPr sz="2205"/>
            </a:lvl8pPr>
            <a:lvl9pPr marL="4031772" indent="0">
              <a:buNone/>
              <a:defRPr sz="2205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5873" y="5916496"/>
            <a:ext cx="6048375" cy="887211"/>
          </a:xfrm>
        </p:spPr>
        <p:txBody>
          <a:bodyPr/>
          <a:lstStyle>
            <a:lvl1pPr marL="0" indent="0">
              <a:buNone/>
              <a:defRPr sz="1543"/>
            </a:lvl1pPr>
            <a:lvl2pPr marL="503972" indent="0">
              <a:buNone/>
              <a:defRPr sz="1323"/>
            </a:lvl2pPr>
            <a:lvl3pPr marL="1007943" indent="0">
              <a:buNone/>
              <a:defRPr sz="1102"/>
            </a:lvl3pPr>
            <a:lvl4pPr marL="1511915" indent="0">
              <a:buNone/>
              <a:defRPr sz="992"/>
            </a:lvl4pPr>
            <a:lvl5pPr marL="2015886" indent="0">
              <a:buNone/>
              <a:defRPr sz="992"/>
            </a:lvl5pPr>
            <a:lvl6pPr marL="2519858" indent="0">
              <a:buNone/>
              <a:defRPr sz="992"/>
            </a:lvl6pPr>
            <a:lvl7pPr marL="3023829" indent="0">
              <a:buNone/>
              <a:defRPr sz="992"/>
            </a:lvl7pPr>
            <a:lvl8pPr marL="3527801" indent="0">
              <a:buNone/>
              <a:defRPr sz="992"/>
            </a:lvl8pPr>
            <a:lvl9pPr marL="4031772" indent="0">
              <a:buNone/>
              <a:defRPr sz="99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7A288-403A-C549-B31A-2CDE8B63024D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093437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4031" y="302737"/>
            <a:ext cx="9072563" cy="12599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4031" y="1763925"/>
            <a:ext cx="9072563" cy="49890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04031" y="7006699"/>
            <a:ext cx="2352146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44214" y="7006699"/>
            <a:ext cx="3192198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24448" y="7006699"/>
            <a:ext cx="2352146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398846-027C-9547-944B-264580DE8EF3}" type="slidenum">
              <a:rPr lang="en-US" altLang="en-US" smtClean="0"/>
              <a:pPr/>
              <a:t>‹#›</a:t>
            </a:fld>
            <a:endParaRPr lang="en-US" altLang="en-US"/>
          </a:p>
        </p:txBody>
      </p:sp>
      <p:pic>
        <p:nvPicPr>
          <p:cNvPr id="7" name="Picture 4" descr="C:\Users\Chris\University\Teaching\cs221\WWW\slides\img\stanford.png"/>
          <p:cNvPicPr>
            <a:picLocks noChangeAspect="1" noChangeArrowheads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045195" y="6526582"/>
            <a:ext cx="1001064" cy="998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156230" y="7152555"/>
            <a:ext cx="3418052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>
                    <a:lumMod val="65000"/>
                  </a:schemeClr>
                </a:solidFill>
                <a:latin typeface="+mj-lt"/>
              </a:rPr>
              <a:t>Piech, CS106A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,</a:t>
            </a:r>
            <a:r>
              <a:rPr lang="en-US" baseline="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 Stanford University</a:t>
            </a:r>
            <a:endParaRPr lang="en-US" dirty="0">
              <a:solidFill>
                <a:schemeClr val="bg1">
                  <a:lumMod val="6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408674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p:txStyles>
    <p:titleStyle>
      <a:lvl1pPr algn="ctr" defTabSz="503972" rtl="0" eaLnBrk="1" latinLnBrk="0" hangingPunct="1">
        <a:spcBef>
          <a:spcPct val="0"/>
        </a:spcBef>
        <a:buNone/>
        <a:defRPr sz="485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77979" indent="-377979" algn="l" defTabSz="503972" rtl="0" eaLnBrk="1" latinLnBrk="0" hangingPunct="1">
        <a:spcBef>
          <a:spcPct val="20000"/>
        </a:spcBef>
        <a:buFont typeface="Arial"/>
        <a:buChar char="•"/>
        <a:defRPr sz="3527" kern="1200">
          <a:solidFill>
            <a:schemeClr val="tx1"/>
          </a:solidFill>
          <a:latin typeface="+mn-lt"/>
          <a:ea typeface="+mn-ea"/>
          <a:cs typeface="+mn-cs"/>
        </a:defRPr>
      </a:lvl1pPr>
      <a:lvl2pPr marL="818954" indent="-314982" algn="l" defTabSz="503972" rtl="0" eaLnBrk="1" latinLnBrk="0" hangingPunct="1">
        <a:spcBef>
          <a:spcPct val="20000"/>
        </a:spcBef>
        <a:buFont typeface="Arial"/>
        <a:buChar char="–"/>
        <a:defRPr sz="3086" kern="1200">
          <a:solidFill>
            <a:schemeClr val="tx1"/>
          </a:solidFill>
          <a:latin typeface="+mn-lt"/>
          <a:ea typeface="+mn-ea"/>
          <a:cs typeface="+mn-cs"/>
        </a:defRPr>
      </a:lvl2pPr>
      <a:lvl3pPr marL="1259929" indent="-251986" algn="l" defTabSz="503972" rtl="0" eaLnBrk="1" latinLnBrk="0" hangingPunct="1">
        <a:spcBef>
          <a:spcPct val="20000"/>
        </a:spcBef>
        <a:buFont typeface="Arial"/>
        <a:buChar char="•"/>
        <a:defRPr sz="2646" kern="1200">
          <a:solidFill>
            <a:schemeClr val="tx1"/>
          </a:solidFill>
          <a:latin typeface="+mn-lt"/>
          <a:ea typeface="+mn-ea"/>
          <a:cs typeface="+mn-cs"/>
        </a:defRPr>
      </a:lvl3pPr>
      <a:lvl4pPr marL="1763900" indent="-251986" algn="l" defTabSz="503972" rtl="0" eaLnBrk="1" latinLnBrk="0" hangingPunct="1">
        <a:spcBef>
          <a:spcPct val="20000"/>
        </a:spcBef>
        <a:buFont typeface="Arial"/>
        <a:buChar char="–"/>
        <a:defRPr sz="2205" kern="1200">
          <a:solidFill>
            <a:schemeClr val="tx1"/>
          </a:solidFill>
          <a:latin typeface="+mn-lt"/>
          <a:ea typeface="+mn-ea"/>
          <a:cs typeface="+mn-cs"/>
        </a:defRPr>
      </a:lvl4pPr>
      <a:lvl5pPr marL="2267872" indent="-251986" algn="l" defTabSz="503972" rtl="0" eaLnBrk="1" latinLnBrk="0" hangingPunct="1">
        <a:spcBef>
          <a:spcPct val="20000"/>
        </a:spcBef>
        <a:buFont typeface="Arial"/>
        <a:buChar char="»"/>
        <a:defRPr sz="2205" kern="1200">
          <a:solidFill>
            <a:schemeClr val="tx1"/>
          </a:solidFill>
          <a:latin typeface="+mn-lt"/>
          <a:ea typeface="+mn-ea"/>
          <a:cs typeface="+mn-cs"/>
        </a:defRPr>
      </a:lvl5pPr>
      <a:lvl6pPr marL="2771844" indent="-251986" algn="l" defTabSz="503972" rtl="0" eaLnBrk="1" latinLnBrk="0" hangingPunct="1">
        <a:spcBef>
          <a:spcPct val="20000"/>
        </a:spcBef>
        <a:buFont typeface="Arial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6pPr>
      <a:lvl7pPr marL="3275815" indent="-251986" algn="l" defTabSz="503972" rtl="0" eaLnBrk="1" latinLnBrk="0" hangingPunct="1">
        <a:spcBef>
          <a:spcPct val="20000"/>
        </a:spcBef>
        <a:buFont typeface="Arial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7pPr>
      <a:lvl8pPr marL="3779787" indent="-251986" algn="l" defTabSz="503972" rtl="0" eaLnBrk="1" latinLnBrk="0" hangingPunct="1">
        <a:spcBef>
          <a:spcPct val="20000"/>
        </a:spcBef>
        <a:buFont typeface="Arial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8pPr>
      <a:lvl9pPr marL="4283758" indent="-251986" algn="l" defTabSz="503972" rtl="0" eaLnBrk="1" latinLnBrk="0" hangingPunct="1">
        <a:spcBef>
          <a:spcPct val="20000"/>
        </a:spcBef>
        <a:buFont typeface="Arial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72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943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915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886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858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829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801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772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tiff"/><Relationship Id="rId5" Type="http://schemas.openxmlformats.org/officeDocument/2006/relationships/image" Target="../media/image16.tiff"/><Relationship Id="rId4" Type="http://schemas.openxmlformats.org/officeDocument/2006/relationships/image" Target="../media/image15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tif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tif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hyperlink" Target="http://images.google.com/imgres?imgurl=http://www.bcps.org/offices/lis/models/foreignaid/images/brochure.jpg&amp;imgrefurl=http://www.bcps.org/offices/lis/models/foreignaid/brochure.htm&amp;usg=__ybmZ-wkS_pZOiGuXzhG2jVFZEAE=&amp;h=350&amp;w=309&amp;sz=40&amp;hl=en&amp;start=25&amp;tbnid=OiQesH6J8LurpM:&amp;tbnh=120&amp;tbnw=106&amp;prev=/images?q=pamphlet&amp;imgtype=clipart&amp;as_st=y&amp;gbv=2&amp;ndsp=20&amp;hl=en&amp;sa=N&amp;start=20" TargetMode="Externa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f"/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hyperlink" Target="http://www.facebook.com/photo.php?pid=38605349&amp;id=220439" TargetMode="Externa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tiff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770910" y="0"/>
            <a:ext cx="13990011" cy="7869382"/>
          </a:xfrm>
          <a:prstGeom prst="rect">
            <a:avLst/>
          </a:prstGeom>
        </p:spPr>
      </p:pic>
      <p:pic>
        <p:nvPicPr>
          <p:cNvPr id="8" name="Picture 4" descr="C:\Users\Chris\University\Teaching\cs221\WWW\slides\img\stanford.pn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0712" y="306388"/>
            <a:ext cx="2383383" cy="237807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990600" y="4038600"/>
            <a:ext cx="7391399" cy="2133601"/>
          </a:xfrm>
          <a:prstGeom prst="rect">
            <a:avLst/>
          </a:prstGeom>
          <a:solidFill>
            <a:schemeClr val="accent1">
              <a:lumMod val="20000"/>
              <a:lumOff val="80000"/>
              <a:alpha val="60000"/>
            </a:schemeClr>
          </a:solidFill>
          <a:ln w="38100" cap="flat" cmpd="sng" algn="ctr">
            <a:solidFill>
              <a:srgbClr val="0000FF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Social Networks</a:t>
            </a:r>
          </a:p>
          <a:p>
            <a:r>
              <a:rPr lang="en-US" sz="2400" b="1" dirty="0">
                <a:solidFill>
                  <a:schemeClr val="tx1"/>
                </a:solidFill>
                <a:latin typeface="Century Gothic"/>
                <a:cs typeface="Century Gothic"/>
              </a:rPr>
              <a:t>Chris Piech</a:t>
            </a:r>
          </a:p>
          <a:p>
            <a:r>
              <a:rPr lang="en-US" sz="2400" b="1" dirty="0">
                <a:solidFill>
                  <a:schemeClr val="tx1"/>
                </a:solidFill>
                <a:latin typeface="Century Gothic"/>
                <a:cs typeface="Century Gothic"/>
              </a:rPr>
              <a:t>CS106A, Stanford University</a:t>
            </a:r>
          </a:p>
        </p:txBody>
      </p:sp>
    </p:spTree>
    <p:extLst>
      <p:ext uri="{BB962C8B-B14F-4D97-AF65-F5344CB8AC3E}">
        <p14:creationId xmlns:p14="http://schemas.microsoft.com/office/powerpoint/2010/main" val="101471181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3043" y="3195161"/>
            <a:ext cx="2328624" cy="174646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58957" y="3195161"/>
            <a:ext cx="2328624" cy="1746468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3021667" y="3656349"/>
            <a:ext cx="403729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5" idx="1"/>
            <a:endCxn id="4" idx="3"/>
          </p:cNvCxnSpPr>
          <p:nvPr/>
        </p:nvCxnSpPr>
        <p:spPr>
          <a:xfrm flipH="1">
            <a:off x="3021667" y="4068395"/>
            <a:ext cx="403729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092405" y="2399869"/>
            <a:ext cx="1529899" cy="707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50"/>
              <a:t>Facebook datacenter</a:t>
            </a:r>
            <a:endParaRPr lang="en-US" sz="2150" dirty="0"/>
          </a:p>
        </p:txBody>
      </p:sp>
      <p:sp>
        <p:nvSpPr>
          <p:cNvPr id="11" name="TextBox 10"/>
          <p:cNvSpPr txBox="1"/>
          <p:nvPr/>
        </p:nvSpPr>
        <p:spPr>
          <a:xfrm>
            <a:off x="1334724" y="6051836"/>
            <a:ext cx="7411177" cy="707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50" dirty="0"/>
              <a:t>The internet is just many programs </a:t>
            </a:r>
            <a:r>
              <a:rPr lang="en-US" sz="2150"/>
              <a:t>sending messages (as </a:t>
            </a:r>
            <a:r>
              <a:rPr lang="en-US" sz="2150" i="1"/>
              <a:t>Strings</a:t>
            </a:r>
            <a:r>
              <a:rPr lang="en-US" sz="2150"/>
              <a:t>)</a:t>
            </a:r>
            <a:endParaRPr lang="en-US" sz="2150" dirty="0"/>
          </a:p>
        </p:txBody>
      </p:sp>
      <p:sp>
        <p:nvSpPr>
          <p:cNvPr id="12" name="TextBox 11"/>
          <p:cNvSpPr txBox="1"/>
          <p:nvPr/>
        </p:nvSpPr>
        <p:spPr>
          <a:xfrm>
            <a:off x="3132667" y="7209707"/>
            <a:ext cx="3796873" cy="34996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Thanks Nick for the teaching YEAH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Title Placeholder 1"/>
          <p:cNvSpPr txBox="1">
            <a:spLocks/>
          </p:cNvSpPr>
          <p:nvPr/>
        </p:nvSpPr>
        <p:spPr>
          <a:xfrm>
            <a:off x="529" y="-4836"/>
            <a:ext cx="10079567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>
                <a:latin typeface="Calibri"/>
                <a:cs typeface="Calibri"/>
              </a:rPr>
              <a:t>Background: The Internet</a:t>
            </a:r>
            <a:endParaRPr lang="en-US" sz="5071" dirty="0">
              <a:latin typeface="Calibri"/>
              <a:cs typeface="Calibri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993467" y="2399869"/>
            <a:ext cx="2194433" cy="707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50" dirty="0"/>
              <a:t>Your computer (</a:t>
            </a:r>
            <a:r>
              <a:rPr lang="en-US" sz="2150" dirty="0" err="1"/>
              <a:t>facebook.com</a:t>
            </a:r>
            <a:r>
              <a:rPr lang="en-US" sz="215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4628060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3043" y="3195161"/>
            <a:ext cx="2328624" cy="174646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58957" y="3195161"/>
            <a:ext cx="2328624" cy="1746468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3021667" y="3656349"/>
            <a:ext cx="403729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5" idx="1"/>
            <a:endCxn id="4" idx="3"/>
          </p:cNvCxnSpPr>
          <p:nvPr/>
        </p:nvCxnSpPr>
        <p:spPr>
          <a:xfrm flipH="1">
            <a:off x="3021667" y="4068395"/>
            <a:ext cx="403729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092405" y="2399869"/>
            <a:ext cx="1529899" cy="707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50"/>
              <a:t>Facebook datacenter</a:t>
            </a:r>
            <a:endParaRPr lang="en-US" sz="2150" dirty="0"/>
          </a:p>
        </p:txBody>
      </p:sp>
      <p:sp>
        <p:nvSpPr>
          <p:cNvPr id="11" name="TextBox 10"/>
          <p:cNvSpPr txBox="1"/>
          <p:nvPr/>
        </p:nvSpPr>
        <p:spPr>
          <a:xfrm>
            <a:off x="1092405" y="4998938"/>
            <a:ext cx="1529899" cy="4000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50" dirty="0"/>
              <a:t>“Server”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458319" y="4998937"/>
            <a:ext cx="1529899" cy="4000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50" dirty="0"/>
              <a:t>“Client”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334724" y="6051836"/>
            <a:ext cx="7411177" cy="707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50" dirty="0"/>
              <a:t>The internet is just many programs </a:t>
            </a:r>
            <a:r>
              <a:rPr lang="en-US" sz="2150"/>
              <a:t>sending messages (as </a:t>
            </a:r>
            <a:r>
              <a:rPr lang="en-US" sz="2150" i="1"/>
              <a:t>Strings</a:t>
            </a:r>
            <a:r>
              <a:rPr lang="en-US" sz="2150"/>
              <a:t>)</a:t>
            </a:r>
            <a:endParaRPr lang="en-US" sz="2150" dirty="0"/>
          </a:p>
        </p:txBody>
      </p:sp>
      <p:sp>
        <p:nvSpPr>
          <p:cNvPr id="14" name="TextBox 13"/>
          <p:cNvSpPr txBox="1"/>
          <p:nvPr/>
        </p:nvSpPr>
        <p:spPr>
          <a:xfrm>
            <a:off x="3132667" y="7209707"/>
            <a:ext cx="3796873" cy="34996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Thanks Nick for the teaching YEAH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Title Placeholder 1"/>
          <p:cNvSpPr txBox="1">
            <a:spLocks/>
          </p:cNvSpPr>
          <p:nvPr/>
        </p:nvSpPr>
        <p:spPr>
          <a:xfrm>
            <a:off x="529" y="-4836"/>
            <a:ext cx="10079567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>
                <a:latin typeface="Calibri"/>
                <a:cs typeface="Calibri"/>
              </a:rPr>
              <a:t>Background: The Internet</a:t>
            </a:r>
            <a:endParaRPr lang="en-US" sz="5071" dirty="0">
              <a:latin typeface="Calibri"/>
              <a:cs typeface="Calibri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993467" y="2399869"/>
            <a:ext cx="2194433" cy="707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50" dirty="0"/>
              <a:t>Your computer (</a:t>
            </a:r>
            <a:r>
              <a:rPr lang="en-US" sz="2150" dirty="0" err="1"/>
              <a:t>facebook.com</a:t>
            </a:r>
            <a:r>
              <a:rPr lang="en-US" sz="215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885251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3043" y="3195161"/>
            <a:ext cx="2328624" cy="174646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58957" y="3195161"/>
            <a:ext cx="2328624" cy="1746468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3021667" y="3656349"/>
            <a:ext cx="403729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5" idx="1"/>
            <a:endCxn id="4" idx="3"/>
          </p:cNvCxnSpPr>
          <p:nvPr/>
        </p:nvCxnSpPr>
        <p:spPr>
          <a:xfrm flipH="1">
            <a:off x="3021667" y="4068395"/>
            <a:ext cx="403729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092405" y="2399869"/>
            <a:ext cx="1529899" cy="707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50"/>
              <a:t>Facebook datacenter</a:t>
            </a:r>
            <a:endParaRPr lang="en-US" sz="2150" dirty="0"/>
          </a:p>
        </p:txBody>
      </p:sp>
      <p:sp>
        <p:nvSpPr>
          <p:cNvPr id="11" name="TextBox 10"/>
          <p:cNvSpPr txBox="1"/>
          <p:nvPr/>
        </p:nvSpPr>
        <p:spPr>
          <a:xfrm>
            <a:off x="1092405" y="4998938"/>
            <a:ext cx="1529899" cy="4000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50" dirty="0"/>
              <a:t>“Server”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458319" y="4998937"/>
            <a:ext cx="1529899" cy="4000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50" dirty="0"/>
              <a:t>“Client”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361633" y="4122419"/>
            <a:ext cx="3357355" cy="707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50" i="1" dirty="0">
                <a:solidFill>
                  <a:srgbClr val="7030A0"/>
                </a:solidFill>
              </a:rPr>
              <a:t>Get status for “Nick Troccoli”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334724" y="6051836"/>
            <a:ext cx="7411177" cy="707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50" dirty="0"/>
              <a:t>The internet is just many programs </a:t>
            </a:r>
            <a:r>
              <a:rPr lang="en-US" sz="2150"/>
              <a:t>sending messages (as </a:t>
            </a:r>
            <a:r>
              <a:rPr lang="en-US" sz="2150" i="1"/>
              <a:t>Strings</a:t>
            </a:r>
            <a:r>
              <a:rPr lang="en-US" sz="2150"/>
              <a:t>)</a:t>
            </a:r>
            <a:endParaRPr lang="en-US" sz="2150" dirty="0"/>
          </a:p>
        </p:txBody>
      </p:sp>
      <p:sp>
        <p:nvSpPr>
          <p:cNvPr id="14" name="TextBox 13"/>
          <p:cNvSpPr txBox="1"/>
          <p:nvPr/>
        </p:nvSpPr>
        <p:spPr>
          <a:xfrm>
            <a:off x="3132667" y="7209707"/>
            <a:ext cx="3796873" cy="34996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Thanks Nick for the teaching YEAH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Title Placeholder 1"/>
          <p:cNvSpPr txBox="1">
            <a:spLocks/>
          </p:cNvSpPr>
          <p:nvPr/>
        </p:nvSpPr>
        <p:spPr>
          <a:xfrm>
            <a:off x="529" y="-4836"/>
            <a:ext cx="10079567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>
                <a:latin typeface="Calibri"/>
                <a:cs typeface="Calibri"/>
              </a:rPr>
              <a:t>Background: The Internet</a:t>
            </a:r>
            <a:endParaRPr lang="en-US" sz="5071" dirty="0">
              <a:latin typeface="Calibri"/>
              <a:cs typeface="Calibri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993467" y="2399869"/>
            <a:ext cx="2194433" cy="707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50" dirty="0"/>
              <a:t>Your computer (</a:t>
            </a:r>
            <a:r>
              <a:rPr lang="en-US" sz="2150" dirty="0" err="1"/>
              <a:t>facebook.com</a:t>
            </a:r>
            <a:r>
              <a:rPr lang="en-US" sz="215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079969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3043" y="3195161"/>
            <a:ext cx="2328624" cy="174646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58957" y="3195161"/>
            <a:ext cx="2328624" cy="1746468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3021667" y="3656349"/>
            <a:ext cx="403729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5" idx="1"/>
            <a:endCxn id="4" idx="3"/>
          </p:cNvCxnSpPr>
          <p:nvPr/>
        </p:nvCxnSpPr>
        <p:spPr>
          <a:xfrm flipH="1">
            <a:off x="3021667" y="4068395"/>
            <a:ext cx="403729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092405" y="2399869"/>
            <a:ext cx="1529899" cy="707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50"/>
              <a:t>Facebook datacenter</a:t>
            </a:r>
            <a:endParaRPr lang="en-US" sz="2150" dirty="0"/>
          </a:p>
        </p:txBody>
      </p:sp>
      <p:sp>
        <p:nvSpPr>
          <p:cNvPr id="10" name="TextBox 9"/>
          <p:cNvSpPr txBox="1"/>
          <p:nvPr/>
        </p:nvSpPr>
        <p:spPr>
          <a:xfrm>
            <a:off x="6993467" y="2399869"/>
            <a:ext cx="2194433" cy="707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50" dirty="0"/>
              <a:t>Your computer (</a:t>
            </a:r>
            <a:r>
              <a:rPr lang="en-US" sz="2150" dirty="0" err="1"/>
              <a:t>facebook.com</a:t>
            </a:r>
            <a:r>
              <a:rPr lang="en-US" sz="2150" dirty="0"/>
              <a:t>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92405" y="4998938"/>
            <a:ext cx="1529899" cy="4000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50" dirty="0"/>
              <a:t>“Server”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458319" y="4998937"/>
            <a:ext cx="1529899" cy="4000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50" dirty="0"/>
              <a:t>“Client”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361633" y="4122419"/>
            <a:ext cx="3357355" cy="707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50" i="1" dirty="0">
                <a:solidFill>
                  <a:srgbClr val="7030A0"/>
                </a:solidFill>
              </a:rPr>
              <a:t>Get status for “</a:t>
            </a:r>
            <a:r>
              <a:rPr lang="en-US" sz="2150" i="1">
                <a:solidFill>
                  <a:srgbClr val="7030A0"/>
                </a:solidFill>
              </a:rPr>
              <a:t>Nick Troccoli”</a:t>
            </a:r>
            <a:endParaRPr lang="en-US" sz="2150" i="1" dirty="0">
              <a:solidFill>
                <a:srgbClr val="7030A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361633" y="3137852"/>
            <a:ext cx="3357355" cy="4000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50" i="1" dirty="0">
                <a:solidFill>
                  <a:srgbClr val="7030A0"/>
                </a:solidFill>
              </a:rPr>
              <a:t>“teaching YEAH”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334724" y="6051836"/>
            <a:ext cx="7411177" cy="707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50" dirty="0"/>
              <a:t>The internet is just many programs </a:t>
            </a:r>
            <a:r>
              <a:rPr lang="en-US" sz="2150"/>
              <a:t>sending messages (as </a:t>
            </a:r>
            <a:r>
              <a:rPr lang="en-US" sz="2150" i="1"/>
              <a:t>Strings</a:t>
            </a:r>
            <a:r>
              <a:rPr lang="en-US" sz="2150"/>
              <a:t>)</a:t>
            </a:r>
            <a:endParaRPr lang="en-US" sz="2150" dirty="0"/>
          </a:p>
        </p:txBody>
      </p:sp>
      <p:sp>
        <p:nvSpPr>
          <p:cNvPr id="6" name="TextBox 5"/>
          <p:cNvSpPr txBox="1"/>
          <p:nvPr/>
        </p:nvSpPr>
        <p:spPr>
          <a:xfrm>
            <a:off x="4459042" y="5024385"/>
            <a:ext cx="1200970" cy="376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84" dirty="0"/>
              <a:t>“request”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387735" y="2355283"/>
            <a:ext cx="1398140" cy="376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84"/>
              <a:t>“response”</a:t>
            </a:r>
            <a:endParaRPr lang="en-US" sz="1984" dirty="0"/>
          </a:p>
        </p:txBody>
      </p:sp>
      <p:cxnSp>
        <p:nvCxnSpPr>
          <p:cNvPr id="18" name="Straight Arrow Connector 17"/>
          <p:cNvCxnSpPr>
            <a:stCxn id="6" idx="0"/>
            <a:endCxn id="13" idx="2"/>
          </p:cNvCxnSpPr>
          <p:nvPr/>
        </p:nvCxnSpPr>
        <p:spPr>
          <a:xfrm flipH="1" flipV="1">
            <a:off x="5040311" y="4830177"/>
            <a:ext cx="19216" cy="19420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6" idx="2"/>
            <a:endCxn id="14" idx="0"/>
          </p:cNvCxnSpPr>
          <p:nvPr/>
        </p:nvCxnSpPr>
        <p:spPr>
          <a:xfrm flipH="1">
            <a:off x="5040311" y="2731604"/>
            <a:ext cx="46494" cy="40624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3132667" y="7209707"/>
            <a:ext cx="3796873" cy="34996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Thanks Nick for the teaching YEAH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1" name="Title Placeholder 1"/>
          <p:cNvSpPr txBox="1">
            <a:spLocks/>
          </p:cNvSpPr>
          <p:nvPr/>
        </p:nvSpPr>
        <p:spPr>
          <a:xfrm>
            <a:off x="529" y="-4836"/>
            <a:ext cx="10079567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>
                <a:latin typeface="Calibri"/>
                <a:cs typeface="Calibri"/>
              </a:rPr>
              <a:t>Background: The Internet</a:t>
            </a:r>
            <a:endParaRPr lang="en-US" sz="5071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945752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3043" y="3195161"/>
            <a:ext cx="2328624" cy="174646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58957" y="3195161"/>
            <a:ext cx="2328624" cy="1746468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3021667" y="3656349"/>
            <a:ext cx="403729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5" idx="1"/>
            <a:endCxn id="4" idx="3"/>
          </p:cNvCxnSpPr>
          <p:nvPr/>
        </p:nvCxnSpPr>
        <p:spPr>
          <a:xfrm flipH="1">
            <a:off x="3021667" y="4068395"/>
            <a:ext cx="403729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95620" y="2603452"/>
            <a:ext cx="2807980" cy="4000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50"/>
              <a:t>FacePamphletServer</a:t>
            </a:r>
            <a:endParaRPr lang="en-US" sz="2150" dirty="0"/>
          </a:p>
        </p:txBody>
      </p:sp>
      <p:sp>
        <p:nvSpPr>
          <p:cNvPr id="10" name="TextBox 9"/>
          <p:cNvSpPr txBox="1"/>
          <p:nvPr/>
        </p:nvSpPr>
        <p:spPr>
          <a:xfrm>
            <a:off x="6705600" y="2603452"/>
            <a:ext cx="2761565" cy="4000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50"/>
              <a:t>FacePamphletClient</a:t>
            </a:r>
            <a:endParaRPr lang="en-US" sz="2150" dirty="0"/>
          </a:p>
        </p:txBody>
      </p:sp>
      <p:sp>
        <p:nvSpPr>
          <p:cNvPr id="11" name="TextBox 10"/>
          <p:cNvSpPr txBox="1"/>
          <p:nvPr/>
        </p:nvSpPr>
        <p:spPr>
          <a:xfrm>
            <a:off x="1092405" y="4998938"/>
            <a:ext cx="1529899" cy="4000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50" dirty="0"/>
              <a:t>“Server”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458319" y="4998937"/>
            <a:ext cx="1529899" cy="4000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50" dirty="0"/>
              <a:t>“Client”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361633" y="4122419"/>
            <a:ext cx="3357355" cy="4000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50" i="1" dirty="0">
                <a:solidFill>
                  <a:srgbClr val="7030A0"/>
                </a:solidFill>
              </a:rPr>
              <a:t>REQUEST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361633" y="3137852"/>
            <a:ext cx="3357355" cy="4000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50" i="1" dirty="0">
                <a:solidFill>
                  <a:srgbClr val="7030A0"/>
                </a:solidFill>
              </a:rPr>
              <a:t>RESPONSE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135409" y="5883619"/>
            <a:ext cx="1704826" cy="4710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46" b="1" dirty="0"/>
              <a:t>Your task</a:t>
            </a:r>
          </a:p>
        </p:txBody>
      </p:sp>
      <p:cxnSp>
        <p:nvCxnSpPr>
          <p:cNvPr id="16" name="Straight Arrow Connector 15"/>
          <p:cNvCxnSpPr>
            <a:stCxn id="3" idx="0"/>
            <a:endCxn id="11" idx="2"/>
          </p:cNvCxnSpPr>
          <p:nvPr/>
        </p:nvCxnSpPr>
        <p:spPr>
          <a:xfrm flipH="1" flipV="1">
            <a:off x="1857355" y="5398984"/>
            <a:ext cx="130467" cy="48463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7341850" y="5883619"/>
            <a:ext cx="2050561" cy="4710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46" b="1"/>
              <a:t>Extra credit</a:t>
            </a:r>
            <a:endParaRPr lang="en-US" sz="2646" b="1" dirty="0"/>
          </a:p>
        </p:txBody>
      </p:sp>
      <p:cxnSp>
        <p:nvCxnSpPr>
          <p:cNvPr id="19" name="Straight Arrow Connector 18"/>
          <p:cNvCxnSpPr>
            <a:stCxn id="18" idx="0"/>
            <a:endCxn id="12" idx="2"/>
          </p:cNvCxnSpPr>
          <p:nvPr/>
        </p:nvCxnSpPr>
        <p:spPr>
          <a:xfrm flipH="1" flipV="1">
            <a:off x="8223269" y="5398983"/>
            <a:ext cx="143862" cy="48463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132667" y="7209707"/>
            <a:ext cx="3796873" cy="34996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Thanks Nick for the teaching YEAH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0" name="Title Placeholder 1"/>
          <p:cNvSpPr txBox="1">
            <a:spLocks/>
          </p:cNvSpPr>
          <p:nvPr/>
        </p:nvSpPr>
        <p:spPr>
          <a:xfrm>
            <a:off x="529" y="-4836"/>
            <a:ext cx="10079567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 dirty="0">
                <a:latin typeface="Calibri"/>
                <a:cs typeface="Calibri"/>
              </a:rPr>
              <a:t>FacePamphlet</a:t>
            </a:r>
          </a:p>
        </p:txBody>
      </p:sp>
    </p:spTree>
    <p:extLst>
      <p:ext uri="{BB962C8B-B14F-4D97-AF65-F5344CB8AC3E}">
        <p14:creationId xmlns:p14="http://schemas.microsoft.com/office/powerpoint/2010/main" val="15638405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 txBox="1">
            <a:spLocks/>
          </p:cNvSpPr>
          <p:nvPr/>
        </p:nvSpPr>
        <p:spPr>
          <a:xfrm>
            <a:off x="529" y="-4836"/>
            <a:ext cx="10079567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>
                <a:latin typeface="Calibri"/>
                <a:cs typeface="Calibri"/>
              </a:rPr>
              <a:t>Another way to get Server/Client</a:t>
            </a:r>
            <a:endParaRPr lang="en-US" sz="5071" dirty="0">
              <a:latin typeface="Calibri"/>
              <a:cs typeface="Calibri"/>
            </a:endParaRPr>
          </a:p>
        </p:txBody>
      </p:sp>
      <p:sp>
        <p:nvSpPr>
          <p:cNvPr id="5" name="Freeform 4"/>
          <p:cNvSpPr/>
          <p:nvPr/>
        </p:nvSpPr>
        <p:spPr>
          <a:xfrm>
            <a:off x="2113279" y="2484532"/>
            <a:ext cx="3510417" cy="3794348"/>
          </a:xfrm>
          <a:custGeom>
            <a:avLst/>
            <a:gdLst>
              <a:gd name="connsiteX0" fmla="*/ 2377440 w 2763520"/>
              <a:gd name="connsiteY0" fmla="*/ 20320 h 2987040"/>
              <a:gd name="connsiteX1" fmla="*/ 2296160 w 2763520"/>
              <a:gd name="connsiteY1" fmla="*/ 40640 h 2987040"/>
              <a:gd name="connsiteX2" fmla="*/ 1767840 w 2763520"/>
              <a:gd name="connsiteY2" fmla="*/ 0 h 2987040"/>
              <a:gd name="connsiteX3" fmla="*/ 995680 w 2763520"/>
              <a:gd name="connsiteY3" fmla="*/ 20320 h 2987040"/>
              <a:gd name="connsiteX4" fmla="*/ 873760 w 2763520"/>
              <a:gd name="connsiteY4" fmla="*/ 60960 h 2987040"/>
              <a:gd name="connsiteX5" fmla="*/ 812800 w 2763520"/>
              <a:gd name="connsiteY5" fmla="*/ 81280 h 2987040"/>
              <a:gd name="connsiteX6" fmla="*/ 751840 w 2763520"/>
              <a:gd name="connsiteY6" fmla="*/ 101600 h 2987040"/>
              <a:gd name="connsiteX7" fmla="*/ 629920 w 2763520"/>
              <a:gd name="connsiteY7" fmla="*/ 182880 h 2987040"/>
              <a:gd name="connsiteX8" fmla="*/ 568960 w 2763520"/>
              <a:gd name="connsiteY8" fmla="*/ 223520 h 2987040"/>
              <a:gd name="connsiteX9" fmla="*/ 508000 w 2763520"/>
              <a:gd name="connsiteY9" fmla="*/ 264160 h 2987040"/>
              <a:gd name="connsiteX10" fmla="*/ 386080 w 2763520"/>
              <a:gd name="connsiteY10" fmla="*/ 365760 h 2987040"/>
              <a:gd name="connsiteX11" fmla="*/ 345440 w 2763520"/>
              <a:gd name="connsiteY11" fmla="*/ 426720 h 2987040"/>
              <a:gd name="connsiteX12" fmla="*/ 284480 w 2763520"/>
              <a:gd name="connsiteY12" fmla="*/ 467360 h 2987040"/>
              <a:gd name="connsiteX13" fmla="*/ 264160 w 2763520"/>
              <a:gd name="connsiteY13" fmla="*/ 528320 h 2987040"/>
              <a:gd name="connsiteX14" fmla="*/ 182880 w 2763520"/>
              <a:gd name="connsiteY14" fmla="*/ 650240 h 2987040"/>
              <a:gd name="connsiteX15" fmla="*/ 142240 w 2763520"/>
              <a:gd name="connsiteY15" fmla="*/ 711200 h 2987040"/>
              <a:gd name="connsiteX16" fmla="*/ 101600 w 2763520"/>
              <a:gd name="connsiteY16" fmla="*/ 833120 h 2987040"/>
              <a:gd name="connsiteX17" fmla="*/ 40640 w 2763520"/>
              <a:gd name="connsiteY17" fmla="*/ 1016000 h 2987040"/>
              <a:gd name="connsiteX18" fmla="*/ 20320 w 2763520"/>
              <a:gd name="connsiteY18" fmla="*/ 1076960 h 2987040"/>
              <a:gd name="connsiteX19" fmla="*/ 0 w 2763520"/>
              <a:gd name="connsiteY19" fmla="*/ 1137920 h 2987040"/>
              <a:gd name="connsiteX20" fmla="*/ 20320 w 2763520"/>
              <a:gd name="connsiteY20" fmla="*/ 1727200 h 2987040"/>
              <a:gd name="connsiteX21" fmla="*/ 60960 w 2763520"/>
              <a:gd name="connsiteY21" fmla="*/ 1849120 h 2987040"/>
              <a:gd name="connsiteX22" fmla="*/ 81280 w 2763520"/>
              <a:gd name="connsiteY22" fmla="*/ 1930400 h 2987040"/>
              <a:gd name="connsiteX23" fmla="*/ 142240 w 2763520"/>
              <a:gd name="connsiteY23" fmla="*/ 2113280 h 2987040"/>
              <a:gd name="connsiteX24" fmla="*/ 162560 w 2763520"/>
              <a:gd name="connsiteY24" fmla="*/ 2174240 h 2987040"/>
              <a:gd name="connsiteX25" fmla="*/ 182880 w 2763520"/>
              <a:gd name="connsiteY25" fmla="*/ 2235200 h 2987040"/>
              <a:gd name="connsiteX26" fmla="*/ 223520 w 2763520"/>
              <a:gd name="connsiteY26" fmla="*/ 2296160 h 2987040"/>
              <a:gd name="connsiteX27" fmla="*/ 243840 w 2763520"/>
              <a:gd name="connsiteY27" fmla="*/ 2357120 h 2987040"/>
              <a:gd name="connsiteX28" fmla="*/ 304800 w 2763520"/>
              <a:gd name="connsiteY28" fmla="*/ 2397760 h 2987040"/>
              <a:gd name="connsiteX29" fmla="*/ 447040 w 2763520"/>
              <a:gd name="connsiteY29" fmla="*/ 2560320 h 2987040"/>
              <a:gd name="connsiteX30" fmla="*/ 487680 w 2763520"/>
              <a:gd name="connsiteY30" fmla="*/ 2621280 h 2987040"/>
              <a:gd name="connsiteX31" fmla="*/ 609600 w 2763520"/>
              <a:gd name="connsiteY31" fmla="*/ 2722880 h 2987040"/>
              <a:gd name="connsiteX32" fmla="*/ 711200 w 2763520"/>
              <a:gd name="connsiteY32" fmla="*/ 2824480 h 2987040"/>
              <a:gd name="connsiteX33" fmla="*/ 751840 w 2763520"/>
              <a:gd name="connsiteY33" fmla="*/ 2885440 h 2987040"/>
              <a:gd name="connsiteX34" fmla="*/ 812800 w 2763520"/>
              <a:gd name="connsiteY34" fmla="*/ 2905760 h 2987040"/>
              <a:gd name="connsiteX35" fmla="*/ 873760 w 2763520"/>
              <a:gd name="connsiteY35" fmla="*/ 2946400 h 2987040"/>
              <a:gd name="connsiteX36" fmla="*/ 955040 w 2763520"/>
              <a:gd name="connsiteY36" fmla="*/ 2966720 h 2987040"/>
              <a:gd name="connsiteX37" fmla="*/ 1016000 w 2763520"/>
              <a:gd name="connsiteY37" fmla="*/ 2987040 h 2987040"/>
              <a:gd name="connsiteX38" fmla="*/ 1747520 w 2763520"/>
              <a:gd name="connsiteY38" fmla="*/ 2966720 h 2987040"/>
              <a:gd name="connsiteX39" fmla="*/ 1869440 w 2763520"/>
              <a:gd name="connsiteY39" fmla="*/ 2926080 h 2987040"/>
              <a:gd name="connsiteX40" fmla="*/ 1930400 w 2763520"/>
              <a:gd name="connsiteY40" fmla="*/ 2905760 h 2987040"/>
              <a:gd name="connsiteX41" fmla="*/ 1971040 w 2763520"/>
              <a:gd name="connsiteY41" fmla="*/ 2844800 h 2987040"/>
              <a:gd name="connsiteX42" fmla="*/ 2113280 w 2763520"/>
              <a:gd name="connsiteY42" fmla="*/ 2824480 h 2987040"/>
              <a:gd name="connsiteX43" fmla="*/ 2133600 w 2763520"/>
              <a:gd name="connsiteY43" fmla="*/ 2702560 h 2987040"/>
              <a:gd name="connsiteX44" fmla="*/ 2194560 w 2763520"/>
              <a:gd name="connsiteY44" fmla="*/ 2580640 h 2987040"/>
              <a:gd name="connsiteX45" fmla="*/ 2153920 w 2763520"/>
              <a:gd name="connsiteY45" fmla="*/ 2418080 h 2987040"/>
              <a:gd name="connsiteX46" fmla="*/ 2113280 w 2763520"/>
              <a:gd name="connsiteY46" fmla="*/ 2357120 h 2987040"/>
              <a:gd name="connsiteX47" fmla="*/ 1991360 w 2763520"/>
              <a:gd name="connsiteY47" fmla="*/ 2275840 h 2987040"/>
              <a:gd name="connsiteX48" fmla="*/ 1930400 w 2763520"/>
              <a:gd name="connsiteY48" fmla="*/ 2235200 h 2987040"/>
              <a:gd name="connsiteX49" fmla="*/ 1889760 w 2763520"/>
              <a:gd name="connsiteY49" fmla="*/ 2174240 h 2987040"/>
              <a:gd name="connsiteX50" fmla="*/ 1828800 w 2763520"/>
              <a:gd name="connsiteY50" fmla="*/ 2113280 h 2987040"/>
              <a:gd name="connsiteX51" fmla="*/ 1808480 w 2763520"/>
              <a:gd name="connsiteY51" fmla="*/ 2052320 h 2987040"/>
              <a:gd name="connsiteX52" fmla="*/ 1869440 w 2763520"/>
              <a:gd name="connsiteY52" fmla="*/ 2011680 h 2987040"/>
              <a:gd name="connsiteX53" fmla="*/ 1950720 w 2763520"/>
              <a:gd name="connsiteY53" fmla="*/ 1889760 h 2987040"/>
              <a:gd name="connsiteX54" fmla="*/ 2011680 w 2763520"/>
              <a:gd name="connsiteY54" fmla="*/ 1828800 h 2987040"/>
              <a:gd name="connsiteX55" fmla="*/ 2032000 w 2763520"/>
              <a:gd name="connsiteY55" fmla="*/ 1767840 h 2987040"/>
              <a:gd name="connsiteX56" fmla="*/ 2235200 w 2763520"/>
              <a:gd name="connsiteY56" fmla="*/ 1645920 h 2987040"/>
              <a:gd name="connsiteX57" fmla="*/ 2296160 w 2763520"/>
              <a:gd name="connsiteY57" fmla="*/ 1625600 h 2987040"/>
              <a:gd name="connsiteX58" fmla="*/ 2357120 w 2763520"/>
              <a:gd name="connsiteY58" fmla="*/ 1584960 h 2987040"/>
              <a:gd name="connsiteX59" fmla="*/ 2418080 w 2763520"/>
              <a:gd name="connsiteY59" fmla="*/ 1564640 h 2987040"/>
              <a:gd name="connsiteX60" fmla="*/ 2540000 w 2763520"/>
              <a:gd name="connsiteY60" fmla="*/ 1483360 h 2987040"/>
              <a:gd name="connsiteX61" fmla="*/ 2560320 w 2763520"/>
              <a:gd name="connsiteY61" fmla="*/ 1117600 h 2987040"/>
              <a:gd name="connsiteX62" fmla="*/ 2519680 w 2763520"/>
              <a:gd name="connsiteY62" fmla="*/ 1056640 h 2987040"/>
              <a:gd name="connsiteX63" fmla="*/ 2479040 w 2763520"/>
              <a:gd name="connsiteY63" fmla="*/ 934720 h 2987040"/>
              <a:gd name="connsiteX64" fmla="*/ 2519680 w 2763520"/>
              <a:gd name="connsiteY64" fmla="*/ 812800 h 2987040"/>
              <a:gd name="connsiteX65" fmla="*/ 2600960 w 2763520"/>
              <a:gd name="connsiteY65" fmla="*/ 690880 h 2987040"/>
              <a:gd name="connsiteX66" fmla="*/ 2641600 w 2763520"/>
              <a:gd name="connsiteY66" fmla="*/ 629920 h 2987040"/>
              <a:gd name="connsiteX67" fmla="*/ 2702560 w 2763520"/>
              <a:gd name="connsiteY67" fmla="*/ 447040 h 2987040"/>
              <a:gd name="connsiteX68" fmla="*/ 2722880 w 2763520"/>
              <a:gd name="connsiteY68" fmla="*/ 386080 h 2987040"/>
              <a:gd name="connsiteX69" fmla="*/ 2763520 w 2763520"/>
              <a:gd name="connsiteY69" fmla="*/ 223520 h 2987040"/>
              <a:gd name="connsiteX70" fmla="*/ 2743200 w 2763520"/>
              <a:gd name="connsiteY70" fmla="*/ 81280 h 2987040"/>
              <a:gd name="connsiteX71" fmla="*/ 2540000 w 2763520"/>
              <a:gd name="connsiteY71" fmla="*/ 20320 h 2987040"/>
              <a:gd name="connsiteX72" fmla="*/ 2499360 w 2763520"/>
              <a:gd name="connsiteY72" fmla="*/ 20320 h 2987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2763520" h="2987040">
                <a:moveTo>
                  <a:pt x="2377440" y="20320"/>
                </a:moveTo>
                <a:cubicBezTo>
                  <a:pt x="2350347" y="27093"/>
                  <a:pt x="2324087" y="40640"/>
                  <a:pt x="2296160" y="40640"/>
                </a:cubicBezTo>
                <a:cubicBezTo>
                  <a:pt x="2062669" y="40640"/>
                  <a:pt x="1968029" y="25024"/>
                  <a:pt x="1767840" y="0"/>
                </a:cubicBezTo>
                <a:cubicBezTo>
                  <a:pt x="1510453" y="6773"/>
                  <a:pt x="1252559" y="2805"/>
                  <a:pt x="995680" y="20320"/>
                </a:cubicBezTo>
                <a:cubicBezTo>
                  <a:pt x="952941" y="23234"/>
                  <a:pt x="914400" y="47413"/>
                  <a:pt x="873760" y="60960"/>
                </a:cubicBezTo>
                <a:lnTo>
                  <a:pt x="812800" y="81280"/>
                </a:lnTo>
                <a:cubicBezTo>
                  <a:pt x="792480" y="88053"/>
                  <a:pt x="769662" y="89719"/>
                  <a:pt x="751840" y="101600"/>
                </a:cubicBezTo>
                <a:lnTo>
                  <a:pt x="629920" y="182880"/>
                </a:lnTo>
                <a:lnTo>
                  <a:pt x="568960" y="223520"/>
                </a:lnTo>
                <a:cubicBezTo>
                  <a:pt x="548640" y="237067"/>
                  <a:pt x="525269" y="246891"/>
                  <a:pt x="508000" y="264160"/>
                </a:cubicBezTo>
                <a:cubicBezTo>
                  <a:pt x="429771" y="342389"/>
                  <a:pt x="470950" y="309180"/>
                  <a:pt x="386080" y="365760"/>
                </a:cubicBezTo>
                <a:cubicBezTo>
                  <a:pt x="372533" y="386080"/>
                  <a:pt x="362709" y="409451"/>
                  <a:pt x="345440" y="426720"/>
                </a:cubicBezTo>
                <a:cubicBezTo>
                  <a:pt x="328171" y="443989"/>
                  <a:pt x="299736" y="448290"/>
                  <a:pt x="284480" y="467360"/>
                </a:cubicBezTo>
                <a:cubicBezTo>
                  <a:pt x="271100" y="484086"/>
                  <a:pt x="274562" y="509596"/>
                  <a:pt x="264160" y="528320"/>
                </a:cubicBezTo>
                <a:cubicBezTo>
                  <a:pt x="240440" y="571017"/>
                  <a:pt x="209973" y="609600"/>
                  <a:pt x="182880" y="650240"/>
                </a:cubicBezTo>
                <a:cubicBezTo>
                  <a:pt x="169333" y="670560"/>
                  <a:pt x="149963" y="688032"/>
                  <a:pt x="142240" y="711200"/>
                </a:cubicBezTo>
                <a:lnTo>
                  <a:pt x="101600" y="833120"/>
                </a:lnTo>
                <a:lnTo>
                  <a:pt x="40640" y="1016000"/>
                </a:lnTo>
                <a:lnTo>
                  <a:pt x="20320" y="1076960"/>
                </a:lnTo>
                <a:lnTo>
                  <a:pt x="0" y="1137920"/>
                </a:lnTo>
                <a:cubicBezTo>
                  <a:pt x="6773" y="1334347"/>
                  <a:pt x="3535" y="1531375"/>
                  <a:pt x="20320" y="1727200"/>
                </a:cubicBezTo>
                <a:cubicBezTo>
                  <a:pt x="23978" y="1769882"/>
                  <a:pt x="50570" y="1807561"/>
                  <a:pt x="60960" y="1849120"/>
                </a:cubicBezTo>
                <a:cubicBezTo>
                  <a:pt x="67733" y="1876213"/>
                  <a:pt x="73255" y="1903651"/>
                  <a:pt x="81280" y="1930400"/>
                </a:cubicBezTo>
                <a:lnTo>
                  <a:pt x="142240" y="2113280"/>
                </a:lnTo>
                <a:lnTo>
                  <a:pt x="162560" y="2174240"/>
                </a:lnTo>
                <a:cubicBezTo>
                  <a:pt x="169333" y="2194560"/>
                  <a:pt x="170999" y="2217378"/>
                  <a:pt x="182880" y="2235200"/>
                </a:cubicBezTo>
                <a:cubicBezTo>
                  <a:pt x="196427" y="2255520"/>
                  <a:pt x="212598" y="2274317"/>
                  <a:pt x="223520" y="2296160"/>
                </a:cubicBezTo>
                <a:cubicBezTo>
                  <a:pt x="233099" y="2315318"/>
                  <a:pt x="230460" y="2340394"/>
                  <a:pt x="243840" y="2357120"/>
                </a:cubicBezTo>
                <a:cubicBezTo>
                  <a:pt x="259096" y="2376190"/>
                  <a:pt x="284480" y="2384213"/>
                  <a:pt x="304800" y="2397760"/>
                </a:cubicBezTo>
                <a:cubicBezTo>
                  <a:pt x="399627" y="2540000"/>
                  <a:pt x="345440" y="2492587"/>
                  <a:pt x="447040" y="2560320"/>
                </a:cubicBezTo>
                <a:cubicBezTo>
                  <a:pt x="460587" y="2580640"/>
                  <a:pt x="470411" y="2604011"/>
                  <a:pt x="487680" y="2621280"/>
                </a:cubicBezTo>
                <a:cubicBezTo>
                  <a:pt x="647520" y="2781120"/>
                  <a:pt x="443155" y="2523146"/>
                  <a:pt x="609600" y="2722880"/>
                </a:cubicBezTo>
                <a:cubicBezTo>
                  <a:pt x="694267" y="2824480"/>
                  <a:pt x="599440" y="2749973"/>
                  <a:pt x="711200" y="2824480"/>
                </a:cubicBezTo>
                <a:cubicBezTo>
                  <a:pt x="724747" y="2844800"/>
                  <a:pt x="732770" y="2870184"/>
                  <a:pt x="751840" y="2885440"/>
                </a:cubicBezTo>
                <a:cubicBezTo>
                  <a:pt x="768566" y="2898820"/>
                  <a:pt x="793642" y="2896181"/>
                  <a:pt x="812800" y="2905760"/>
                </a:cubicBezTo>
                <a:cubicBezTo>
                  <a:pt x="834643" y="2916682"/>
                  <a:pt x="851313" y="2936780"/>
                  <a:pt x="873760" y="2946400"/>
                </a:cubicBezTo>
                <a:cubicBezTo>
                  <a:pt x="899429" y="2957401"/>
                  <a:pt x="928187" y="2959048"/>
                  <a:pt x="955040" y="2966720"/>
                </a:cubicBezTo>
                <a:cubicBezTo>
                  <a:pt x="975635" y="2972604"/>
                  <a:pt x="995680" y="2980267"/>
                  <a:pt x="1016000" y="2987040"/>
                </a:cubicBezTo>
                <a:cubicBezTo>
                  <a:pt x="1259840" y="2980267"/>
                  <a:pt x="1504206" y="2984100"/>
                  <a:pt x="1747520" y="2966720"/>
                </a:cubicBezTo>
                <a:cubicBezTo>
                  <a:pt x="1790249" y="2963668"/>
                  <a:pt x="1828800" y="2939627"/>
                  <a:pt x="1869440" y="2926080"/>
                </a:cubicBezTo>
                <a:lnTo>
                  <a:pt x="1930400" y="2905760"/>
                </a:lnTo>
                <a:cubicBezTo>
                  <a:pt x="1943947" y="2885440"/>
                  <a:pt x="1948723" y="2854719"/>
                  <a:pt x="1971040" y="2844800"/>
                </a:cubicBezTo>
                <a:cubicBezTo>
                  <a:pt x="2014807" y="2825348"/>
                  <a:pt x="2077236" y="2856019"/>
                  <a:pt x="2113280" y="2824480"/>
                </a:cubicBezTo>
                <a:cubicBezTo>
                  <a:pt x="2144287" y="2797349"/>
                  <a:pt x="2124662" y="2742779"/>
                  <a:pt x="2133600" y="2702560"/>
                </a:cubicBezTo>
                <a:cubicBezTo>
                  <a:pt x="2147621" y="2639464"/>
                  <a:pt x="2158026" y="2635442"/>
                  <a:pt x="2194560" y="2580640"/>
                </a:cubicBezTo>
                <a:cubicBezTo>
                  <a:pt x="2186831" y="2541996"/>
                  <a:pt x="2174748" y="2459736"/>
                  <a:pt x="2153920" y="2418080"/>
                </a:cubicBezTo>
                <a:cubicBezTo>
                  <a:pt x="2142998" y="2396237"/>
                  <a:pt x="2131659" y="2373202"/>
                  <a:pt x="2113280" y="2357120"/>
                </a:cubicBezTo>
                <a:cubicBezTo>
                  <a:pt x="2076522" y="2324957"/>
                  <a:pt x="2032000" y="2302933"/>
                  <a:pt x="1991360" y="2275840"/>
                </a:cubicBezTo>
                <a:lnTo>
                  <a:pt x="1930400" y="2235200"/>
                </a:lnTo>
                <a:cubicBezTo>
                  <a:pt x="1916853" y="2214880"/>
                  <a:pt x="1905394" y="2193001"/>
                  <a:pt x="1889760" y="2174240"/>
                </a:cubicBezTo>
                <a:cubicBezTo>
                  <a:pt x="1871363" y="2152164"/>
                  <a:pt x="1844740" y="2137190"/>
                  <a:pt x="1828800" y="2113280"/>
                </a:cubicBezTo>
                <a:cubicBezTo>
                  <a:pt x="1816919" y="2095458"/>
                  <a:pt x="1815253" y="2072640"/>
                  <a:pt x="1808480" y="2052320"/>
                </a:cubicBezTo>
                <a:cubicBezTo>
                  <a:pt x="1828800" y="2038773"/>
                  <a:pt x="1853358" y="2030059"/>
                  <a:pt x="1869440" y="2011680"/>
                </a:cubicBezTo>
                <a:cubicBezTo>
                  <a:pt x="1901603" y="1974922"/>
                  <a:pt x="1916183" y="1924297"/>
                  <a:pt x="1950720" y="1889760"/>
                </a:cubicBezTo>
                <a:lnTo>
                  <a:pt x="2011680" y="1828800"/>
                </a:lnTo>
                <a:cubicBezTo>
                  <a:pt x="2018453" y="1808480"/>
                  <a:pt x="2016854" y="1782986"/>
                  <a:pt x="2032000" y="1767840"/>
                </a:cubicBezTo>
                <a:cubicBezTo>
                  <a:pt x="2068114" y="1731726"/>
                  <a:pt x="2179079" y="1669972"/>
                  <a:pt x="2235200" y="1645920"/>
                </a:cubicBezTo>
                <a:cubicBezTo>
                  <a:pt x="2254887" y="1637483"/>
                  <a:pt x="2277002" y="1635179"/>
                  <a:pt x="2296160" y="1625600"/>
                </a:cubicBezTo>
                <a:cubicBezTo>
                  <a:pt x="2318003" y="1614678"/>
                  <a:pt x="2335277" y="1595882"/>
                  <a:pt x="2357120" y="1584960"/>
                </a:cubicBezTo>
                <a:cubicBezTo>
                  <a:pt x="2376278" y="1575381"/>
                  <a:pt x="2399356" y="1575042"/>
                  <a:pt x="2418080" y="1564640"/>
                </a:cubicBezTo>
                <a:cubicBezTo>
                  <a:pt x="2460777" y="1540920"/>
                  <a:pt x="2540000" y="1483360"/>
                  <a:pt x="2540000" y="1483360"/>
                </a:cubicBezTo>
                <a:cubicBezTo>
                  <a:pt x="2630807" y="1347150"/>
                  <a:pt x="2608598" y="1407267"/>
                  <a:pt x="2560320" y="1117600"/>
                </a:cubicBezTo>
                <a:cubicBezTo>
                  <a:pt x="2556305" y="1093511"/>
                  <a:pt x="2529599" y="1078957"/>
                  <a:pt x="2519680" y="1056640"/>
                </a:cubicBezTo>
                <a:cubicBezTo>
                  <a:pt x="2502282" y="1017494"/>
                  <a:pt x="2479040" y="934720"/>
                  <a:pt x="2479040" y="934720"/>
                </a:cubicBezTo>
                <a:cubicBezTo>
                  <a:pt x="2492587" y="894080"/>
                  <a:pt x="2495918" y="848444"/>
                  <a:pt x="2519680" y="812800"/>
                </a:cubicBezTo>
                <a:lnTo>
                  <a:pt x="2600960" y="690880"/>
                </a:lnTo>
                <a:cubicBezTo>
                  <a:pt x="2614507" y="670560"/>
                  <a:pt x="2633877" y="653088"/>
                  <a:pt x="2641600" y="629920"/>
                </a:cubicBezTo>
                <a:lnTo>
                  <a:pt x="2702560" y="447040"/>
                </a:lnTo>
                <a:cubicBezTo>
                  <a:pt x="2709333" y="426720"/>
                  <a:pt x="2718679" y="407083"/>
                  <a:pt x="2722880" y="386080"/>
                </a:cubicBezTo>
                <a:cubicBezTo>
                  <a:pt x="2747401" y="263477"/>
                  <a:pt x="2732278" y="317245"/>
                  <a:pt x="2763520" y="223520"/>
                </a:cubicBezTo>
                <a:cubicBezTo>
                  <a:pt x="2756747" y="176107"/>
                  <a:pt x="2772605" y="119086"/>
                  <a:pt x="2743200" y="81280"/>
                </a:cubicBezTo>
                <a:cubicBezTo>
                  <a:pt x="2735128" y="70901"/>
                  <a:pt x="2571348" y="25545"/>
                  <a:pt x="2540000" y="20320"/>
                </a:cubicBezTo>
                <a:cubicBezTo>
                  <a:pt x="2526638" y="18093"/>
                  <a:pt x="2512907" y="20320"/>
                  <a:pt x="2499360" y="20320"/>
                </a:cubicBezTo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38100">
            <a:solidFill>
              <a:srgbClr val="0432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5"/>
          <p:cNvSpPr/>
          <p:nvPr/>
        </p:nvSpPr>
        <p:spPr>
          <a:xfrm>
            <a:off x="4450080" y="2622928"/>
            <a:ext cx="2865120" cy="3716912"/>
          </a:xfrm>
          <a:custGeom>
            <a:avLst/>
            <a:gdLst>
              <a:gd name="connsiteX0" fmla="*/ 873760 w 2255520"/>
              <a:gd name="connsiteY0" fmla="*/ 0 h 2926080"/>
              <a:gd name="connsiteX1" fmla="*/ 833120 w 2255520"/>
              <a:gd name="connsiteY1" fmla="*/ 203200 h 2926080"/>
              <a:gd name="connsiteX2" fmla="*/ 792480 w 2255520"/>
              <a:gd name="connsiteY2" fmla="*/ 264160 h 2926080"/>
              <a:gd name="connsiteX3" fmla="*/ 751840 w 2255520"/>
              <a:gd name="connsiteY3" fmla="*/ 345440 h 2926080"/>
              <a:gd name="connsiteX4" fmla="*/ 711200 w 2255520"/>
              <a:gd name="connsiteY4" fmla="*/ 406400 h 2926080"/>
              <a:gd name="connsiteX5" fmla="*/ 670560 w 2255520"/>
              <a:gd name="connsiteY5" fmla="*/ 528320 h 2926080"/>
              <a:gd name="connsiteX6" fmla="*/ 629920 w 2255520"/>
              <a:gd name="connsiteY6" fmla="*/ 589280 h 2926080"/>
              <a:gd name="connsiteX7" fmla="*/ 589280 w 2255520"/>
              <a:gd name="connsiteY7" fmla="*/ 711200 h 2926080"/>
              <a:gd name="connsiteX8" fmla="*/ 609600 w 2255520"/>
              <a:gd name="connsiteY8" fmla="*/ 853440 h 2926080"/>
              <a:gd name="connsiteX9" fmla="*/ 690880 w 2255520"/>
              <a:gd name="connsiteY9" fmla="*/ 975360 h 2926080"/>
              <a:gd name="connsiteX10" fmla="*/ 731520 w 2255520"/>
              <a:gd name="connsiteY10" fmla="*/ 1036320 h 2926080"/>
              <a:gd name="connsiteX11" fmla="*/ 772160 w 2255520"/>
              <a:gd name="connsiteY11" fmla="*/ 1158240 h 2926080"/>
              <a:gd name="connsiteX12" fmla="*/ 751840 w 2255520"/>
              <a:gd name="connsiteY12" fmla="*/ 1320800 h 2926080"/>
              <a:gd name="connsiteX13" fmla="*/ 731520 w 2255520"/>
              <a:gd name="connsiteY13" fmla="*/ 1381760 h 2926080"/>
              <a:gd name="connsiteX14" fmla="*/ 609600 w 2255520"/>
              <a:gd name="connsiteY14" fmla="*/ 1463040 h 2926080"/>
              <a:gd name="connsiteX15" fmla="*/ 548640 w 2255520"/>
              <a:gd name="connsiteY15" fmla="*/ 1483360 h 2926080"/>
              <a:gd name="connsiteX16" fmla="*/ 426720 w 2255520"/>
              <a:gd name="connsiteY16" fmla="*/ 1564640 h 2926080"/>
              <a:gd name="connsiteX17" fmla="*/ 386080 w 2255520"/>
              <a:gd name="connsiteY17" fmla="*/ 1625600 h 2926080"/>
              <a:gd name="connsiteX18" fmla="*/ 264160 w 2255520"/>
              <a:gd name="connsiteY18" fmla="*/ 1666240 h 2926080"/>
              <a:gd name="connsiteX19" fmla="*/ 203200 w 2255520"/>
              <a:gd name="connsiteY19" fmla="*/ 1686560 h 2926080"/>
              <a:gd name="connsiteX20" fmla="*/ 81280 w 2255520"/>
              <a:gd name="connsiteY20" fmla="*/ 1767840 h 2926080"/>
              <a:gd name="connsiteX21" fmla="*/ 20320 w 2255520"/>
              <a:gd name="connsiteY21" fmla="*/ 1971040 h 2926080"/>
              <a:gd name="connsiteX22" fmla="*/ 81280 w 2255520"/>
              <a:gd name="connsiteY22" fmla="*/ 2092960 h 2926080"/>
              <a:gd name="connsiteX23" fmla="*/ 142240 w 2255520"/>
              <a:gd name="connsiteY23" fmla="*/ 2113280 h 2926080"/>
              <a:gd name="connsiteX24" fmla="*/ 243840 w 2255520"/>
              <a:gd name="connsiteY24" fmla="*/ 2235200 h 2926080"/>
              <a:gd name="connsiteX25" fmla="*/ 304800 w 2255520"/>
              <a:gd name="connsiteY25" fmla="*/ 2275840 h 2926080"/>
              <a:gd name="connsiteX26" fmla="*/ 284480 w 2255520"/>
              <a:gd name="connsiteY26" fmla="*/ 2458720 h 2926080"/>
              <a:gd name="connsiteX27" fmla="*/ 182880 w 2255520"/>
              <a:gd name="connsiteY27" fmla="*/ 2540000 h 2926080"/>
              <a:gd name="connsiteX28" fmla="*/ 121920 w 2255520"/>
              <a:gd name="connsiteY28" fmla="*/ 2580640 h 2926080"/>
              <a:gd name="connsiteX29" fmla="*/ 81280 w 2255520"/>
              <a:gd name="connsiteY29" fmla="*/ 2641600 h 2926080"/>
              <a:gd name="connsiteX30" fmla="*/ 20320 w 2255520"/>
              <a:gd name="connsiteY30" fmla="*/ 2682240 h 2926080"/>
              <a:gd name="connsiteX31" fmla="*/ 0 w 2255520"/>
              <a:gd name="connsiteY31" fmla="*/ 2743200 h 2926080"/>
              <a:gd name="connsiteX32" fmla="*/ 121920 w 2255520"/>
              <a:gd name="connsiteY32" fmla="*/ 2804160 h 2926080"/>
              <a:gd name="connsiteX33" fmla="*/ 304800 w 2255520"/>
              <a:gd name="connsiteY33" fmla="*/ 2865120 h 2926080"/>
              <a:gd name="connsiteX34" fmla="*/ 365760 w 2255520"/>
              <a:gd name="connsiteY34" fmla="*/ 2885440 h 2926080"/>
              <a:gd name="connsiteX35" fmla="*/ 650240 w 2255520"/>
              <a:gd name="connsiteY35" fmla="*/ 2926080 h 2926080"/>
              <a:gd name="connsiteX36" fmla="*/ 1016000 w 2255520"/>
              <a:gd name="connsiteY36" fmla="*/ 2905760 h 2926080"/>
              <a:gd name="connsiteX37" fmla="*/ 1117600 w 2255520"/>
              <a:gd name="connsiteY37" fmla="*/ 2885440 h 2926080"/>
              <a:gd name="connsiteX38" fmla="*/ 1361440 w 2255520"/>
              <a:gd name="connsiteY38" fmla="*/ 2844800 h 2926080"/>
              <a:gd name="connsiteX39" fmla="*/ 1463040 w 2255520"/>
              <a:gd name="connsiteY39" fmla="*/ 2824480 h 2926080"/>
              <a:gd name="connsiteX40" fmla="*/ 1584960 w 2255520"/>
              <a:gd name="connsiteY40" fmla="*/ 2783840 h 2926080"/>
              <a:gd name="connsiteX41" fmla="*/ 1645920 w 2255520"/>
              <a:gd name="connsiteY41" fmla="*/ 2763520 h 2926080"/>
              <a:gd name="connsiteX42" fmla="*/ 1706880 w 2255520"/>
              <a:gd name="connsiteY42" fmla="*/ 2743200 h 2926080"/>
              <a:gd name="connsiteX43" fmla="*/ 1889760 w 2255520"/>
              <a:gd name="connsiteY43" fmla="*/ 2621280 h 2926080"/>
              <a:gd name="connsiteX44" fmla="*/ 1950720 w 2255520"/>
              <a:gd name="connsiteY44" fmla="*/ 2580640 h 2926080"/>
              <a:gd name="connsiteX45" fmla="*/ 2011680 w 2255520"/>
              <a:gd name="connsiteY45" fmla="*/ 2540000 h 2926080"/>
              <a:gd name="connsiteX46" fmla="*/ 2092960 w 2255520"/>
              <a:gd name="connsiteY46" fmla="*/ 2418080 h 2926080"/>
              <a:gd name="connsiteX47" fmla="*/ 2113280 w 2255520"/>
              <a:gd name="connsiteY47" fmla="*/ 2357120 h 2926080"/>
              <a:gd name="connsiteX48" fmla="*/ 2153920 w 2255520"/>
              <a:gd name="connsiteY48" fmla="*/ 2296160 h 2926080"/>
              <a:gd name="connsiteX49" fmla="*/ 2194560 w 2255520"/>
              <a:gd name="connsiteY49" fmla="*/ 2174240 h 2926080"/>
              <a:gd name="connsiteX50" fmla="*/ 2235200 w 2255520"/>
              <a:gd name="connsiteY50" fmla="*/ 2092960 h 2926080"/>
              <a:gd name="connsiteX51" fmla="*/ 2255520 w 2255520"/>
              <a:gd name="connsiteY51" fmla="*/ 1971040 h 2926080"/>
              <a:gd name="connsiteX52" fmla="*/ 2214880 w 2255520"/>
              <a:gd name="connsiteY52" fmla="*/ 1280160 h 2926080"/>
              <a:gd name="connsiteX53" fmla="*/ 2174240 w 2255520"/>
              <a:gd name="connsiteY53" fmla="*/ 629920 h 2926080"/>
              <a:gd name="connsiteX54" fmla="*/ 2153920 w 2255520"/>
              <a:gd name="connsiteY54" fmla="*/ 528320 h 2926080"/>
              <a:gd name="connsiteX55" fmla="*/ 1991360 w 2255520"/>
              <a:gd name="connsiteY55" fmla="*/ 386080 h 2926080"/>
              <a:gd name="connsiteX56" fmla="*/ 1930400 w 2255520"/>
              <a:gd name="connsiteY56" fmla="*/ 345440 h 2926080"/>
              <a:gd name="connsiteX57" fmla="*/ 1869440 w 2255520"/>
              <a:gd name="connsiteY57" fmla="*/ 284480 h 2926080"/>
              <a:gd name="connsiteX58" fmla="*/ 1747520 w 2255520"/>
              <a:gd name="connsiteY58" fmla="*/ 203200 h 2926080"/>
              <a:gd name="connsiteX59" fmla="*/ 1686560 w 2255520"/>
              <a:gd name="connsiteY59" fmla="*/ 162560 h 2926080"/>
              <a:gd name="connsiteX60" fmla="*/ 1625600 w 2255520"/>
              <a:gd name="connsiteY60" fmla="*/ 121920 h 2926080"/>
              <a:gd name="connsiteX61" fmla="*/ 1564640 w 2255520"/>
              <a:gd name="connsiteY61" fmla="*/ 81280 h 2926080"/>
              <a:gd name="connsiteX62" fmla="*/ 1442720 w 2255520"/>
              <a:gd name="connsiteY62" fmla="*/ 40640 h 2926080"/>
              <a:gd name="connsiteX63" fmla="*/ 1381760 w 2255520"/>
              <a:gd name="connsiteY63" fmla="*/ 20320 h 2926080"/>
              <a:gd name="connsiteX64" fmla="*/ 1259840 w 2255520"/>
              <a:gd name="connsiteY64" fmla="*/ 0 h 2926080"/>
              <a:gd name="connsiteX65" fmla="*/ 873760 w 2255520"/>
              <a:gd name="connsiteY65" fmla="*/ 0 h 2926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2255520" h="2926080">
                <a:moveTo>
                  <a:pt x="873760" y="0"/>
                </a:moveTo>
                <a:cubicBezTo>
                  <a:pt x="866272" y="52419"/>
                  <a:pt x="861493" y="146455"/>
                  <a:pt x="833120" y="203200"/>
                </a:cubicBezTo>
                <a:cubicBezTo>
                  <a:pt x="822198" y="225043"/>
                  <a:pt x="804597" y="242956"/>
                  <a:pt x="792480" y="264160"/>
                </a:cubicBezTo>
                <a:cubicBezTo>
                  <a:pt x="777451" y="290460"/>
                  <a:pt x="766869" y="319140"/>
                  <a:pt x="751840" y="345440"/>
                </a:cubicBezTo>
                <a:cubicBezTo>
                  <a:pt x="739723" y="366644"/>
                  <a:pt x="721119" y="384083"/>
                  <a:pt x="711200" y="406400"/>
                </a:cubicBezTo>
                <a:cubicBezTo>
                  <a:pt x="693802" y="445546"/>
                  <a:pt x="694322" y="492676"/>
                  <a:pt x="670560" y="528320"/>
                </a:cubicBezTo>
                <a:cubicBezTo>
                  <a:pt x="657013" y="548640"/>
                  <a:pt x="639839" y="566963"/>
                  <a:pt x="629920" y="589280"/>
                </a:cubicBezTo>
                <a:cubicBezTo>
                  <a:pt x="612522" y="628426"/>
                  <a:pt x="589280" y="711200"/>
                  <a:pt x="589280" y="711200"/>
                </a:cubicBezTo>
                <a:cubicBezTo>
                  <a:pt x="596053" y="758613"/>
                  <a:pt x="592407" y="808738"/>
                  <a:pt x="609600" y="853440"/>
                </a:cubicBezTo>
                <a:cubicBezTo>
                  <a:pt x="627134" y="899028"/>
                  <a:pt x="663787" y="934720"/>
                  <a:pt x="690880" y="975360"/>
                </a:cubicBezTo>
                <a:cubicBezTo>
                  <a:pt x="704427" y="995680"/>
                  <a:pt x="723797" y="1013152"/>
                  <a:pt x="731520" y="1036320"/>
                </a:cubicBezTo>
                <a:lnTo>
                  <a:pt x="772160" y="1158240"/>
                </a:lnTo>
                <a:cubicBezTo>
                  <a:pt x="765387" y="1212427"/>
                  <a:pt x="761609" y="1267072"/>
                  <a:pt x="751840" y="1320800"/>
                </a:cubicBezTo>
                <a:cubicBezTo>
                  <a:pt x="748008" y="1341874"/>
                  <a:pt x="746666" y="1366614"/>
                  <a:pt x="731520" y="1381760"/>
                </a:cubicBezTo>
                <a:cubicBezTo>
                  <a:pt x="696983" y="1416297"/>
                  <a:pt x="655937" y="1447594"/>
                  <a:pt x="609600" y="1463040"/>
                </a:cubicBezTo>
                <a:cubicBezTo>
                  <a:pt x="589280" y="1469813"/>
                  <a:pt x="567364" y="1472958"/>
                  <a:pt x="548640" y="1483360"/>
                </a:cubicBezTo>
                <a:cubicBezTo>
                  <a:pt x="505943" y="1507080"/>
                  <a:pt x="426720" y="1564640"/>
                  <a:pt x="426720" y="1564640"/>
                </a:cubicBezTo>
                <a:cubicBezTo>
                  <a:pt x="413173" y="1584960"/>
                  <a:pt x="406789" y="1612657"/>
                  <a:pt x="386080" y="1625600"/>
                </a:cubicBezTo>
                <a:cubicBezTo>
                  <a:pt x="349753" y="1648304"/>
                  <a:pt x="304800" y="1652693"/>
                  <a:pt x="264160" y="1666240"/>
                </a:cubicBezTo>
                <a:cubicBezTo>
                  <a:pt x="243840" y="1673013"/>
                  <a:pt x="221022" y="1674679"/>
                  <a:pt x="203200" y="1686560"/>
                </a:cubicBezTo>
                <a:lnTo>
                  <a:pt x="81280" y="1767840"/>
                </a:lnTo>
                <a:cubicBezTo>
                  <a:pt x="31809" y="1916254"/>
                  <a:pt x="51030" y="1848201"/>
                  <a:pt x="20320" y="1971040"/>
                </a:cubicBezTo>
                <a:cubicBezTo>
                  <a:pt x="33706" y="2011198"/>
                  <a:pt x="45470" y="2064312"/>
                  <a:pt x="81280" y="2092960"/>
                </a:cubicBezTo>
                <a:cubicBezTo>
                  <a:pt x="98006" y="2106340"/>
                  <a:pt x="121920" y="2106507"/>
                  <a:pt x="142240" y="2113280"/>
                </a:cubicBezTo>
                <a:cubicBezTo>
                  <a:pt x="182200" y="2173220"/>
                  <a:pt x="185168" y="2186307"/>
                  <a:pt x="243840" y="2235200"/>
                </a:cubicBezTo>
                <a:cubicBezTo>
                  <a:pt x="262601" y="2250834"/>
                  <a:pt x="284480" y="2262293"/>
                  <a:pt x="304800" y="2275840"/>
                </a:cubicBezTo>
                <a:cubicBezTo>
                  <a:pt x="298027" y="2336800"/>
                  <a:pt x="299356" y="2399216"/>
                  <a:pt x="284480" y="2458720"/>
                </a:cubicBezTo>
                <a:cubicBezTo>
                  <a:pt x="264906" y="2537015"/>
                  <a:pt x="238112" y="2512384"/>
                  <a:pt x="182880" y="2540000"/>
                </a:cubicBezTo>
                <a:cubicBezTo>
                  <a:pt x="161037" y="2550922"/>
                  <a:pt x="142240" y="2567093"/>
                  <a:pt x="121920" y="2580640"/>
                </a:cubicBezTo>
                <a:cubicBezTo>
                  <a:pt x="108373" y="2600960"/>
                  <a:pt x="98549" y="2624331"/>
                  <a:pt x="81280" y="2641600"/>
                </a:cubicBezTo>
                <a:cubicBezTo>
                  <a:pt x="64011" y="2658869"/>
                  <a:pt x="35576" y="2663170"/>
                  <a:pt x="20320" y="2682240"/>
                </a:cubicBezTo>
                <a:cubicBezTo>
                  <a:pt x="6940" y="2698966"/>
                  <a:pt x="6773" y="2722880"/>
                  <a:pt x="0" y="2743200"/>
                </a:cubicBezTo>
                <a:cubicBezTo>
                  <a:pt x="222321" y="2817307"/>
                  <a:pt x="-114425" y="2699118"/>
                  <a:pt x="121920" y="2804160"/>
                </a:cubicBezTo>
                <a:lnTo>
                  <a:pt x="304800" y="2865120"/>
                </a:lnTo>
                <a:cubicBezTo>
                  <a:pt x="325120" y="2871893"/>
                  <a:pt x="344556" y="2882411"/>
                  <a:pt x="365760" y="2885440"/>
                </a:cubicBezTo>
                <a:lnTo>
                  <a:pt x="650240" y="2926080"/>
                </a:lnTo>
                <a:cubicBezTo>
                  <a:pt x="772160" y="2919307"/>
                  <a:pt x="894351" y="2916338"/>
                  <a:pt x="1016000" y="2905760"/>
                </a:cubicBezTo>
                <a:cubicBezTo>
                  <a:pt x="1050408" y="2902768"/>
                  <a:pt x="1083588" y="2891442"/>
                  <a:pt x="1117600" y="2885440"/>
                </a:cubicBezTo>
                <a:cubicBezTo>
                  <a:pt x="1198747" y="2871120"/>
                  <a:pt x="1280639" y="2860960"/>
                  <a:pt x="1361440" y="2844800"/>
                </a:cubicBezTo>
                <a:cubicBezTo>
                  <a:pt x="1395307" y="2838027"/>
                  <a:pt x="1429720" y="2833567"/>
                  <a:pt x="1463040" y="2824480"/>
                </a:cubicBezTo>
                <a:cubicBezTo>
                  <a:pt x="1504369" y="2813208"/>
                  <a:pt x="1544320" y="2797387"/>
                  <a:pt x="1584960" y="2783840"/>
                </a:cubicBezTo>
                <a:lnTo>
                  <a:pt x="1645920" y="2763520"/>
                </a:lnTo>
                <a:cubicBezTo>
                  <a:pt x="1666240" y="2756747"/>
                  <a:pt x="1689058" y="2755081"/>
                  <a:pt x="1706880" y="2743200"/>
                </a:cubicBezTo>
                <a:lnTo>
                  <a:pt x="1889760" y="2621280"/>
                </a:lnTo>
                <a:lnTo>
                  <a:pt x="1950720" y="2580640"/>
                </a:lnTo>
                <a:lnTo>
                  <a:pt x="2011680" y="2540000"/>
                </a:lnTo>
                <a:cubicBezTo>
                  <a:pt x="2038773" y="2499360"/>
                  <a:pt x="2077514" y="2464417"/>
                  <a:pt x="2092960" y="2418080"/>
                </a:cubicBezTo>
                <a:cubicBezTo>
                  <a:pt x="2099733" y="2397760"/>
                  <a:pt x="2103701" y="2376278"/>
                  <a:pt x="2113280" y="2357120"/>
                </a:cubicBezTo>
                <a:cubicBezTo>
                  <a:pt x="2124202" y="2335277"/>
                  <a:pt x="2144001" y="2318477"/>
                  <a:pt x="2153920" y="2296160"/>
                </a:cubicBezTo>
                <a:cubicBezTo>
                  <a:pt x="2171318" y="2257014"/>
                  <a:pt x="2175402" y="2212556"/>
                  <a:pt x="2194560" y="2174240"/>
                </a:cubicBezTo>
                <a:lnTo>
                  <a:pt x="2235200" y="2092960"/>
                </a:lnTo>
                <a:cubicBezTo>
                  <a:pt x="2241973" y="2052320"/>
                  <a:pt x="2255520" y="2012241"/>
                  <a:pt x="2255520" y="1971040"/>
                </a:cubicBezTo>
                <a:cubicBezTo>
                  <a:pt x="2255520" y="1606697"/>
                  <a:pt x="2245673" y="1557298"/>
                  <a:pt x="2214880" y="1280160"/>
                </a:cubicBezTo>
                <a:cubicBezTo>
                  <a:pt x="2203826" y="1025910"/>
                  <a:pt x="2207088" y="859853"/>
                  <a:pt x="2174240" y="629920"/>
                </a:cubicBezTo>
                <a:cubicBezTo>
                  <a:pt x="2169356" y="595730"/>
                  <a:pt x="2166047" y="560658"/>
                  <a:pt x="2153920" y="528320"/>
                </a:cubicBezTo>
                <a:cubicBezTo>
                  <a:pt x="2125698" y="453061"/>
                  <a:pt x="2054578" y="428225"/>
                  <a:pt x="1991360" y="386080"/>
                </a:cubicBezTo>
                <a:cubicBezTo>
                  <a:pt x="1971040" y="372533"/>
                  <a:pt x="1947669" y="362709"/>
                  <a:pt x="1930400" y="345440"/>
                </a:cubicBezTo>
                <a:cubicBezTo>
                  <a:pt x="1910080" y="325120"/>
                  <a:pt x="1892123" y="302123"/>
                  <a:pt x="1869440" y="284480"/>
                </a:cubicBezTo>
                <a:cubicBezTo>
                  <a:pt x="1830886" y="254493"/>
                  <a:pt x="1788160" y="230293"/>
                  <a:pt x="1747520" y="203200"/>
                </a:cubicBezTo>
                <a:lnTo>
                  <a:pt x="1686560" y="162560"/>
                </a:lnTo>
                <a:lnTo>
                  <a:pt x="1625600" y="121920"/>
                </a:lnTo>
                <a:cubicBezTo>
                  <a:pt x="1605280" y="108373"/>
                  <a:pt x="1587808" y="89003"/>
                  <a:pt x="1564640" y="81280"/>
                </a:cubicBezTo>
                <a:lnTo>
                  <a:pt x="1442720" y="40640"/>
                </a:lnTo>
                <a:cubicBezTo>
                  <a:pt x="1422400" y="33867"/>
                  <a:pt x="1402888" y="23841"/>
                  <a:pt x="1381760" y="20320"/>
                </a:cubicBezTo>
                <a:lnTo>
                  <a:pt x="1259840" y="0"/>
                </a:lnTo>
                <a:lnTo>
                  <a:pt x="873760" y="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950720" y="1158240"/>
            <a:ext cx="6397905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First, imagine a world before Server/Clients</a:t>
            </a:r>
            <a:r>
              <a:rPr lang="mr-IN" sz="2400" dirty="0"/>
              <a:t>…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2616251" y="3129280"/>
            <a:ext cx="2396810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FaceDatabase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9" name="TextBox 8"/>
          <p:cNvSpPr txBox="1"/>
          <p:nvPr/>
        </p:nvSpPr>
        <p:spPr>
          <a:xfrm rot="21436708">
            <a:off x="2332505" y="4338319"/>
            <a:ext cx="2212465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FaceProfile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800651" y="4744720"/>
            <a:ext cx="2396810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FaceGraphics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31520" y="6380480"/>
            <a:ext cx="2763385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halkboard" charset="0"/>
                <a:ea typeface="Chalkboard" charset="0"/>
                <a:cs typeface="Chalkboard" charset="0"/>
              </a:rPr>
              <a:t>Stores information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667000" y="2164080"/>
            <a:ext cx="3168816" cy="7793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halkboard" charset="0"/>
                <a:ea typeface="Chalkboard" charset="0"/>
                <a:cs typeface="Chalkboard" charset="0"/>
              </a:rPr>
              <a:t>Interacts with user /</a:t>
            </a:r>
          </a:p>
          <a:p>
            <a:pPr algn="ctr"/>
            <a:r>
              <a:rPr lang="en-US" sz="2400" dirty="0">
                <a:latin typeface="Chalkboard" charset="0"/>
                <a:ea typeface="Chalkboard" charset="0"/>
                <a:cs typeface="Chalkboard" charset="0"/>
              </a:rPr>
              <a:t>displays information</a:t>
            </a:r>
          </a:p>
        </p:txBody>
      </p:sp>
      <p:sp>
        <p:nvSpPr>
          <p:cNvPr id="14" name="Freeform 13"/>
          <p:cNvSpPr/>
          <p:nvPr/>
        </p:nvSpPr>
        <p:spPr>
          <a:xfrm>
            <a:off x="1137920" y="5120640"/>
            <a:ext cx="914400" cy="1280160"/>
          </a:xfrm>
          <a:custGeom>
            <a:avLst/>
            <a:gdLst>
              <a:gd name="connsiteX0" fmla="*/ 304800 w 914400"/>
              <a:gd name="connsiteY0" fmla="*/ 1280160 h 1280160"/>
              <a:gd name="connsiteX1" fmla="*/ 223520 w 914400"/>
              <a:gd name="connsiteY1" fmla="*/ 1097280 h 1280160"/>
              <a:gd name="connsiteX2" fmla="*/ 182880 w 914400"/>
              <a:gd name="connsiteY2" fmla="*/ 1036320 h 1280160"/>
              <a:gd name="connsiteX3" fmla="*/ 142240 w 914400"/>
              <a:gd name="connsiteY3" fmla="*/ 914400 h 1280160"/>
              <a:gd name="connsiteX4" fmla="*/ 101600 w 914400"/>
              <a:gd name="connsiteY4" fmla="*/ 853440 h 1280160"/>
              <a:gd name="connsiteX5" fmla="*/ 60960 w 914400"/>
              <a:gd name="connsiteY5" fmla="*/ 731520 h 1280160"/>
              <a:gd name="connsiteX6" fmla="*/ 40640 w 914400"/>
              <a:gd name="connsiteY6" fmla="*/ 670560 h 1280160"/>
              <a:gd name="connsiteX7" fmla="*/ 20320 w 914400"/>
              <a:gd name="connsiteY7" fmla="*/ 609600 h 1280160"/>
              <a:gd name="connsiteX8" fmla="*/ 0 w 914400"/>
              <a:gd name="connsiteY8" fmla="*/ 548640 h 1280160"/>
              <a:gd name="connsiteX9" fmla="*/ 20320 w 914400"/>
              <a:gd name="connsiteY9" fmla="*/ 386080 h 1280160"/>
              <a:gd name="connsiteX10" fmla="*/ 121920 w 914400"/>
              <a:gd name="connsiteY10" fmla="*/ 264160 h 1280160"/>
              <a:gd name="connsiteX11" fmla="*/ 182880 w 914400"/>
              <a:gd name="connsiteY11" fmla="*/ 243840 h 1280160"/>
              <a:gd name="connsiteX12" fmla="*/ 304800 w 914400"/>
              <a:gd name="connsiteY12" fmla="*/ 162560 h 1280160"/>
              <a:gd name="connsiteX13" fmla="*/ 812800 w 914400"/>
              <a:gd name="connsiteY13" fmla="*/ 101600 h 1280160"/>
              <a:gd name="connsiteX14" fmla="*/ 609600 w 914400"/>
              <a:gd name="connsiteY14" fmla="*/ 81280 h 1280160"/>
              <a:gd name="connsiteX15" fmla="*/ 548640 w 914400"/>
              <a:gd name="connsiteY15" fmla="*/ 60960 h 1280160"/>
              <a:gd name="connsiteX16" fmla="*/ 406400 w 914400"/>
              <a:gd name="connsiteY16" fmla="*/ 20320 h 1280160"/>
              <a:gd name="connsiteX17" fmla="*/ 467360 w 914400"/>
              <a:gd name="connsiteY17" fmla="*/ 0 h 1280160"/>
              <a:gd name="connsiteX18" fmla="*/ 650240 w 914400"/>
              <a:gd name="connsiteY18" fmla="*/ 40640 h 1280160"/>
              <a:gd name="connsiteX19" fmla="*/ 772160 w 914400"/>
              <a:gd name="connsiteY19" fmla="*/ 81280 h 1280160"/>
              <a:gd name="connsiteX20" fmla="*/ 833120 w 914400"/>
              <a:gd name="connsiteY20" fmla="*/ 142240 h 1280160"/>
              <a:gd name="connsiteX21" fmla="*/ 894080 w 914400"/>
              <a:gd name="connsiteY21" fmla="*/ 162560 h 1280160"/>
              <a:gd name="connsiteX22" fmla="*/ 914400 w 914400"/>
              <a:gd name="connsiteY22" fmla="*/ 223520 h 1280160"/>
              <a:gd name="connsiteX23" fmla="*/ 894080 w 914400"/>
              <a:gd name="connsiteY23" fmla="*/ 447040 h 1280160"/>
              <a:gd name="connsiteX24" fmla="*/ 873760 w 914400"/>
              <a:gd name="connsiteY24" fmla="*/ 508000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914400" h="1280160">
                <a:moveTo>
                  <a:pt x="304800" y="1280160"/>
                </a:moveTo>
                <a:cubicBezTo>
                  <a:pt x="176851" y="1109561"/>
                  <a:pt x="297665" y="1295000"/>
                  <a:pt x="223520" y="1097280"/>
                </a:cubicBezTo>
                <a:cubicBezTo>
                  <a:pt x="214945" y="1074413"/>
                  <a:pt x="192799" y="1058637"/>
                  <a:pt x="182880" y="1036320"/>
                </a:cubicBezTo>
                <a:cubicBezTo>
                  <a:pt x="165482" y="997174"/>
                  <a:pt x="166002" y="950044"/>
                  <a:pt x="142240" y="914400"/>
                </a:cubicBezTo>
                <a:cubicBezTo>
                  <a:pt x="128693" y="894080"/>
                  <a:pt x="111519" y="875757"/>
                  <a:pt x="101600" y="853440"/>
                </a:cubicBezTo>
                <a:cubicBezTo>
                  <a:pt x="84202" y="814294"/>
                  <a:pt x="74507" y="772160"/>
                  <a:pt x="60960" y="731520"/>
                </a:cubicBezTo>
                <a:lnTo>
                  <a:pt x="40640" y="670560"/>
                </a:lnTo>
                <a:lnTo>
                  <a:pt x="20320" y="609600"/>
                </a:lnTo>
                <a:lnTo>
                  <a:pt x="0" y="548640"/>
                </a:lnTo>
                <a:cubicBezTo>
                  <a:pt x="6773" y="494453"/>
                  <a:pt x="5952" y="438764"/>
                  <a:pt x="20320" y="386080"/>
                </a:cubicBezTo>
                <a:cubicBezTo>
                  <a:pt x="28650" y="355537"/>
                  <a:pt x="100467" y="278462"/>
                  <a:pt x="121920" y="264160"/>
                </a:cubicBezTo>
                <a:cubicBezTo>
                  <a:pt x="139742" y="252279"/>
                  <a:pt x="164156" y="254242"/>
                  <a:pt x="182880" y="243840"/>
                </a:cubicBezTo>
                <a:cubicBezTo>
                  <a:pt x="225577" y="220120"/>
                  <a:pt x="258463" y="178006"/>
                  <a:pt x="304800" y="162560"/>
                </a:cubicBezTo>
                <a:cubicBezTo>
                  <a:pt x="548978" y="81167"/>
                  <a:pt x="383941" y="124172"/>
                  <a:pt x="812800" y="101600"/>
                </a:cubicBezTo>
                <a:cubicBezTo>
                  <a:pt x="745067" y="94827"/>
                  <a:pt x="676880" y="91631"/>
                  <a:pt x="609600" y="81280"/>
                </a:cubicBezTo>
                <a:cubicBezTo>
                  <a:pt x="588430" y="78023"/>
                  <a:pt x="569235" y="66844"/>
                  <a:pt x="548640" y="60960"/>
                </a:cubicBezTo>
                <a:cubicBezTo>
                  <a:pt x="370036" y="9930"/>
                  <a:pt x="552561" y="69040"/>
                  <a:pt x="406400" y="20320"/>
                </a:cubicBezTo>
                <a:cubicBezTo>
                  <a:pt x="426720" y="13547"/>
                  <a:pt x="445941" y="0"/>
                  <a:pt x="467360" y="0"/>
                </a:cubicBezTo>
                <a:cubicBezTo>
                  <a:pt x="486696" y="0"/>
                  <a:pt x="624117" y="32803"/>
                  <a:pt x="650240" y="40640"/>
                </a:cubicBezTo>
                <a:cubicBezTo>
                  <a:pt x="691272" y="52950"/>
                  <a:pt x="772160" y="81280"/>
                  <a:pt x="772160" y="81280"/>
                </a:cubicBezTo>
                <a:cubicBezTo>
                  <a:pt x="792480" y="101600"/>
                  <a:pt x="809210" y="126300"/>
                  <a:pt x="833120" y="142240"/>
                </a:cubicBezTo>
                <a:cubicBezTo>
                  <a:pt x="850942" y="154121"/>
                  <a:pt x="878934" y="147414"/>
                  <a:pt x="894080" y="162560"/>
                </a:cubicBezTo>
                <a:cubicBezTo>
                  <a:pt x="909226" y="177706"/>
                  <a:pt x="907627" y="203200"/>
                  <a:pt x="914400" y="223520"/>
                </a:cubicBezTo>
                <a:cubicBezTo>
                  <a:pt x="907627" y="298027"/>
                  <a:pt x="904660" y="372978"/>
                  <a:pt x="894080" y="447040"/>
                </a:cubicBezTo>
                <a:cubicBezTo>
                  <a:pt x="891051" y="468244"/>
                  <a:pt x="873760" y="508000"/>
                  <a:pt x="873760" y="50800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4"/>
          <p:cNvSpPr/>
          <p:nvPr/>
        </p:nvSpPr>
        <p:spPr>
          <a:xfrm>
            <a:off x="7477760" y="3129280"/>
            <a:ext cx="833120" cy="1117600"/>
          </a:xfrm>
          <a:custGeom>
            <a:avLst/>
            <a:gdLst>
              <a:gd name="connsiteX0" fmla="*/ 833120 w 833120"/>
              <a:gd name="connsiteY0" fmla="*/ 0 h 1117600"/>
              <a:gd name="connsiteX1" fmla="*/ 812800 w 833120"/>
              <a:gd name="connsiteY1" fmla="*/ 487680 h 1117600"/>
              <a:gd name="connsiteX2" fmla="*/ 792480 w 833120"/>
              <a:gd name="connsiteY2" fmla="*/ 548640 h 1117600"/>
              <a:gd name="connsiteX3" fmla="*/ 751840 w 833120"/>
              <a:gd name="connsiteY3" fmla="*/ 609600 h 1117600"/>
              <a:gd name="connsiteX4" fmla="*/ 690880 w 833120"/>
              <a:gd name="connsiteY4" fmla="*/ 731520 h 1117600"/>
              <a:gd name="connsiteX5" fmla="*/ 508000 w 833120"/>
              <a:gd name="connsiteY5" fmla="*/ 853440 h 1117600"/>
              <a:gd name="connsiteX6" fmla="*/ 447040 w 833120"/>
              <a:gd name="connsiteY6" fmla="*/ 894080 h 1117600"/>
              <a:gd name="connsiteX7" fmla="*/ 284480 w 833120"/>
              <a:gd name="connsiteY7" fmla="*/ 934720 h 1117600"/>
              <a:gd name="connsiteX8" fmla="*/ 20320 w 833120"/>
              <a:gd name="connsiteY8" fmla="*/ 914400 h 1117600"/>
              <a:gd name="connsiteX9" fmla="*/ 40640 w 833120"/>
              <a:gd name="connsiteY9" fmla="*/ 853440 h 1117600"/>
              <a:gd name="connsiteX10" fmla="*/ 81280 w 833120"/>
              <a:gd name="connsiteY10" fmla="*/ 792480 h 1117600"/>
              <a:gd name="connsiteX11" fmla="*/ 203200 w 833120"/>
              <a:gd name="connsiteY11" fmla="*/ 670560 h 1117600"/>
              <a:gd name="connsiteX12" fmla="*/ 182880 w 833120"/>
              <a:gd name="connsiteY12" fmla="*/ 731520 h 1117600"/>
              <a:gd name="connsiteX13" fmla="*/ 121920 w 833120"/>
              <a:gd name="connsiteY13" fmla="*/ 812800 h 1117600"/>
              <a:gd name="connsiteX14" fmla="*/ 40640 w 833120"/>
              <a:gd name="connsiteY14" fmla="*/ 934720 h 1117600"/>
              <a:gd name="connsiteX15" fmla="*/ 0 w 833120"/>
              <a:gd name="connsiteY15" fmla="*/ 995680 h 1117600"/>
              <a:gd name="connsiteX16" fmla="*/ 60960 w 833120"/>
              <a:gd name="connsiteY16" fmla="*/ 1036320 h 1117600"/>
              <a:gd name="connsiteX17" fmla="*/ 223520 w 833120"/>
              <a:gd name="connsiteY17" fmla="*/ 1117600 h 111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833120" h="1117600">
                <a:moveTo>
                  <a:pt x="833120" y="0"/>
                </a:moveTo>
                <a:cubicBezTo>
                  <a:pt x="826347" y="162560"/>
                  <a:pt x="824819" y="325423"/>
                  <a:pt x="812800" y="487680"/>
                </a:cubicBezTo>
                <a:cubicBezTo>
                  <a:pt x="811218" y="509041"/>
                  <a:pt x="802059" y="529482"/>
                  <a:pt x="792480" y="548640"/>
                </a:cubicBezTo>
                <a:cubicBezTo>
                  <a:pt x="781558" y="570483"/>
                  <a:pt x="763700" y="588252"/>
                  <a:pt x="751840" y="609600"/>
                </a:cubicBezTo>
                <a:cubicBezTo>
                  <a:pt x="729774" y="649319"/>
                  <a:pt x="718776" y="695654"/>
                  <a:pt x="690880" y="731520"/>
                </a:cubicBezTo>
                <a:cubicBezTo>
                  <a:pt x="665286" y="764426"/>
                  <a:pt x="536853" y="835407"/>
                  <a:pt x="508000" y="853440"/>
                </a:cubicBezTo>
                <a:cubicBezTo>
                  <a:pt x="487291" y="866383"/>
                  <a:pt x="469991" y="885734"/>
                  <a:pt x="447040" y="894080"/>
                </a:cubicBezTo>
                <a:cubicBezTo>
                  <a:pt x="394548" y="913168"/>
                  <a:pt x="284480" y="934720"/>
                  <a:pt x="284480" y="934720"/>
                </a:cubicBezTo>
                <a:cubicBezTo>
                  <a:pt x="196427" y="927947"/>
                  <a:pt x="104102" y="942327"/>
                  <a:pt x="20320" y="914400"/>
                </a:cubicBezTo>
                <a:cubicBezTo>
                  <a:pt x="0" y="907627"/>
                  <a:pt x="31061" y="872598"/>
                  <a:pt x="40640" y="853440"/>
                </a:cubicBezTo>
                <a:cubicBezTo>
                  <a:pt x="51562" y="831597"/>
                  <a:pt x="65055" y="810733"/>
                  <a:pt x="81280" y="792480"/>
                </a:cubicBezTo>
                <a:cubicBezTo>
                  <a:pt x="119463" y="749524"/>
                  <a:pt x="203200" y="670560"/>
                  <a:pt x="203200" y="670560"/>
                </a:cubicBezTo>
                <a:cubicBezTo>
                  <a:pt x="196427" y="690880"/>
                  <a:pt x="193507" y="712923"/>
                  <a:pt x="182880" y="731520"/>
                </a:cubicBezTo>
                <a:cubicBezTo>
                  <a:pt x="166077" y="760925"/>
                  <a:pt x="141341" y="785055"/>
                  <a:pt x="121920" y="812800"/>
                </a:cubicBezTo>
                <a:cubicBezTo>
                  <a:pt x="93910" y="852814"/>
                  <a:pt x="67733" y="894080"/>
                  <a:pt x="40640" y="934720"/>
                </a:cubicBezTo>
                <a:lnTo>
                  <a:pt x="0" y="995680"/>
                </a:lnTo>
                <a:cubicBezTo>
                  <a:pt x="20320" y="1009227"/>
                  <a:pt x="38643" y="1026401"/>
                  <a:pt x="60960" y="1036320"/>
                </a:cubicBezTo>
                <a:cubicBezTo>
                  <a:pt x="229074" y="1111037"/>
                  <a:pt x="140058" y="1034138"/>
                  <a:pt x="223520" y="111760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1659467" y="7123850"/>
            <a:ext cx="7285264" cy="43582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/>
              <a:t>* This blob represents one program on one machine</a:t>
            </a:r>
          </a:p>
        </p:txBody>
      </p:sp>
    </p:spTree>
    <p:extLst>
      <p:ext uri="{BB962C8B-B14F-4D97-AF65-F5344CB8AC3E}">
        <p14:creationId xmlns:p14="http://schemas.microsoft.com/office/powerpoint/2010/main" val="3544803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950720" y="1158240"/>
            <a:ext cx="6397905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First, imagine a world before Server/Clients</a:t>
            </a:r>
            <a:r>
              <a:rPr lang="mr-IN" sz="2400" dirty="0"/>
              <a:t>…</a:t>
            </a:r>
            <a:endParaRPr lang="en-US" sz="2400" dirty="0"/>
          </a:p>
        </p:txBody>
      </p:sp>
      <p:grpSp>
        <p:nvGrpSpPr>
          <p:cNvPr id="2" name="Group 1"/>
          <p:cNvGrpSpPr/>
          <p:nvPr/>
        </p:nvGrpSpPr>
        <p:grpSpPr>
          <a:xfrm>
            <a:off x="2113279" y="2484532"/>
            <a:ext cx="3510417" cy="3794348"/>
            <a:chOff x="2113279" y="2484532"/>
            <a:chExt cx="3510417" cy="3794348"/>
          </a:xfrm>
        </p:grpSpPr>
        <p:sp>
          <p:nvSpPr>
            <p:cNvPr id="5" name="Freeform 4"/>
            <p:cNvSpPr/>
            <p:nvPr/>
          </p:nvSpPr>
          <p:spPr>
            <a:xfrm>
              <a:off x="2113279" y="2484532"/>
              <a:ext cx="3510417" cy="3794348"/>
            </a:xfrm>
            <a:custGeom>
              <a:avLst/>
              <a:gdLst>
                <a:gd name="connsiteX0" fmla="*/ 2377440 w 2763520"/>
                <a:gd name="connsiteY0" fmla="*/ 20320 h 2987040"/>
                <a:gd name="connsiteX1" fmla="*/ 2296160 w 2763520"/>
                <a:gd name="connsiteY1" fmla="*/ 40640 h 2987040"/>
                <a:gd name="connsiteX2" fmla="*/ 1767840 w 2763520"/>
                <a:gd name="connsiteY2" fmla="*/ 0 h 2987040"/>
                <a:gd name="connsiteX3" fmla="*/ 995680 w 2763520"/>
                <a:gd name="connsiteY3" fmla="*/ 20320 h 2987040"/>
                <a:gd name="connsiteX4" fmla="*/ 873760 w 2763520"/>
                <a:gd name="connsiteY4" fmla="*/ 60960 h 2987040"/>
                <a:gd name="connsiteX5" fmla="*/ 812800 w 2763520"/>
                <a:gd name="connsiteY5" fmla="*/ 81280 h 2987040"/>
                <a:gd name="connsiteX6" fmla="*/ 751840 w 2763520"/>
                <a:gd name="connsiteY6" fmla="*/ 101600 h 2987040"/>
                <a:gd name="connsiteX7" fmla="*/ 629920 w 2763520"/>
                <a:gd name="connsiteY7" fmla="*/ 182880 h 2987040"/>
                <a:gd name="connsiteX8" fmla="*/ 568960 w 2763520"/>
                <a:gd name="connsiteY8" fmla="*/ 223520 h 2987040"/>
                <a:gd name="connsiteX9" fmla="*/ 508000 w 2763520"/>
                <a:gd name="connsiteY9" fmla="*/ 264160 h 2987040"/>
                <a:gd name="connsiteX10" fmla="*/ 386080 w 2763520"/>
                <a:gd name="connsiteY10" fmla="*/ 365760 h 2987040"/>
                <a:gd name="connsiteX11" fmla="*/ 345440 w 2763520"/>
                <a:gd name="connsiteY11" fmla="*/ 426720 h 2987040"/>
                <a:gd name="connsiteX12" fmla="*/ 284480 w 2763520"/>
                <a:gd name="connsiteY12" fmla="*/ 467360 h 2987040"/>
                <a:gd name="connsiteX13" fmla="*/ 264160 w 2763520"/>
                <a:gd name="connsiteY13" fmla="*/ 528320 h 2987040"/>
                <a:gd name="connsiteX14" fmla="*/ 182880 w 2763520"/>
                <a:gd name="connsiteY14" fmla="*/ 650240 h 2987040"/>
                <a:gd name="connsiteX15" fmla="*/ 142240 w 2763520"/>
                <a:gd name="connsiteY15" fmla="*/ 711200 h 2987040"/>
                <a:gd name="connsiteX16" fmla="*/ 101600 w 2763520"/>
                <a:gd name="connsiteY16" fmla="*/ 833120 h 2987040"/>
                <a:gd name="connsiteX17" fmla="*/ 40640 w 2763520"/>
                <a:gd name="connsiteY17" fmla="*/ 1016000 h 2987040"/>
                <a:gd name="connsiteX18" fmla="*/ 20320 w 2763520"/>
                <a:gd name="connsiteY18" fmla="*/ 1076960 h 2987040"/>
                <a:gd name="connsiteX19" fmla="*/ 0 w 2763520"/>
                <a:gd name="connsiteY19" fmla="*/ 1137920 h 2987040"/>
                <a:gd name="connsiteX20" fmla="*/ 20320 w 2763520"/>
                <a:gd name="connsiteY20" fmla="*/ 1727200 h 2987040"/>
                <a:gd name="connsiteX21" fmla="*/ 60960 w 2763520"/>
                <a:gd name="connsiteY21" fmla="*/ 1849120 h 2987040"/>
                <a:gd name="connsiteX22" fmla="*/ 81280 w 2763520"/>
                <a:gd name="connsiteY22" fmla="*/ 1930400 h 2987040"/>
                <a:gd name="connsiteX23" fmla="*/ 142240 w 2763520"/>
                <a:gd name="connsiteY23" fmla="*/ 2113280 h 2987040"/>
                <a:gd name="connsiteX24" fmla="*/ 162560 w 2763520"/>
                <a:gd name="connsiteY24" fmla="*/ 2174240 h 2987040"/>
                <a:gd name="connsiteX25" fmla="*/ 182880 w 2763520"/>
                <a:gd name="connsiteY25" fmla="*/ 2235200 h 2987040"/>
                <a:gd name="connsiteX26" fmla="*/ 223520 w 2763520"/>
                <a:gd name="connsiteY26" fmla="*/ 2296160 h 2987040"/>
                <a:gd name="connsiteX27" fmla="*/ 243840 w 2763520"/>
                <a:gd name="connsiteY27" fmla="*/ 2357120 h 2987040"/>
                <a:gd name="connsiteX28" fmla="*/ 304800 w 2763520"/>
                <a:gd name="connsiteY28" fmla="*/ 2397760 h 2987040"/>
                <a:gd name="connsiteX29" fmla="*/ 447040 w 2763520"/>
                <a:gd name="connsiteY29" fmla="*/ 2560320 h 2987040"/>
                <a:gd name="connsiteX30" fmla="*/ 487680 w 2763520"/>
                <a:gd name="connsiteY30" fmla="*/ 2621280 h 2987040"/>
                <a:gd name="connsiteX31" fmla="*/ 609600 w 2763520"/>
                <a:gd name="connsiteY31" fmla="*/ 2722880 h 2987040"/>
                <a:gd name="connsiteX32" fmla="*/ 711200 w 2763520"/>
                <a:gd name="connsiteY32" fmla="*/ 2824480 h 2987040"/>
                <a:gd name="connsiteX33" fmla="*/ 751840 w 2763520"/>
                <a:gd name="connsiteY33" fmla="*/ 2885440 h 2987040"/>
                <a:gd name="connsiteX34" fmla="*/ 812800 w 2763520"/>
                <a:gd name="connsiteY34" fmla="*/ 2905760 h 2987040"/>
                <a:gd name="connsiteX35" fmla="*/ 873760 w 2763520"/>
                <a:gd name="connsiteY35" fmla="*/ 2946400 h 2987040"/>
                <a:gd name="connsiteX36" fmla="*/ 955040 w 2763520"/>
                <a:gd name="connsiteY36" fmla="*/ 2966720 h 2987040"/>
                <a:gd name="connsiteX37" fmla="*/ 1016000 w 2763520"/>
                <a:gd name="connsiteY37" fmla="*/ 2987040 h 2987040"/>
                <a:gd name="connsiteX38" fmla="*/ 1747520 w 2763520"/>
                <a:gd name="connsiteY38" fmla="*/ 2966720 h 2987040"/>
                <a:gd name="connsiteX39" fmla="*/ 1869440 w 2763520"/>
                <a:gd name="connsiteY39" fmla="*/ 2926080 h 2987040"/>
                <a:gd name="connsiteX40" fmla="*/ 1930400 w 2763520"/>
                <a:gd name="connsiteY40" fmla="*/ 2905760 h 2987040"/>
                <a:gd name="connsiteX41" fmla="*/ 1971040 w 2763520"/>
                <a:gd name="connsiteY41" fmla="*/ 2844800 h 2987040"/>
                <a:gd name="connsiteX42" fmla="*/ 2113280 w 2763520"/>
                <a:gd name="connsiteY42" fmla="*/ 2824480 h 2987040"/>
                <a:gd name="connsiteX43" fmla="*/ 2133600 w 2763520"/>
                <a:gd name="connsiteY43" fmla="*/ 2702560 h 2987040"/>
                <a:gd name="connsiteX44" fmla="*/ 2194560 w 2763520"/>
                <a:gd name="connsiteY44" fmla="*/ 2580640 h 2987040"/>
                <a:gd name="connsiteX45" fmla="*/ 2153920 w 2763520"/>
                <a:gd name="connsiteY45" fmla="*/ 2418080 h 2987040"/>
                <a:gd name="connsiteX46" fmla="*/ 2113280 w 2763520"/>
                <a:gd name="connsiteY46" fmla="*/ 2357120 h 2987040"/>
                <a:gd name="connsiteX47" fmla="*/ 1991360 w 2763520"/>
                <a:gd name="connsiteY47" fmla="*/ 2275840 h 2987040"/>
                <a:gd name="connsiteX48" fmla="*/ 1930400 w 2763520"/>
                <a:gd name="connsiteY48" fmla="*/ 2235200 h 2987040"/>
                <a:gd name="connsiteX49" fmla="*/ 1889760 w 2763520"/>
                <a:gd name="connsiteY49" fmla="*/ 2174240 h 2987040"/>
                <a:gd name="connsiteX50" fmla="*/ 1828800 w 2763520"/>
                <a:gd name="connsiteY50" fmla="*/ 2113280 h 2987040"/>
                <a:gd name="connsiteX51" fmla="*/ 1808480 w 2763520"/>
                <a:gd name="connsiteY51" fmla="*/ 2052320 h 2987040"/>
                <a:gd name="connsiteX52" fmla="*/ 1869440 w 2763520"/>
                <a:gd name="connsiteY52" fmla="*/ 2011680 h 2987040"/>
                <a:gd name="connsiteX53" fmla="*/ 1950720 w 2763520"/>
                <a:gd name="connsiteY53" fmla="*/ 1889760 h 2987040"/>
                <a:gd name="connsiteX54" fmla="*/ 2011680 w 2763520"/>
                <a:gd name="connsiteY54" fmla="*/ 1828800 h 2987040"/>
                <a:gd name="connsiteX55" fmla="*/ 2032000 w 2763520"/>
                <a:gd name="connsiteY55" fmla="*/ 1767840 h 2987040"/>
                <a:gd name="connsiteX56" fmla="*/ 2235200 w 2763520"/>
                <a:gd name="connsiteY56" fmla="*/ 1645920 h 2987040"/>
                <a:gd name="connsiteX57" fmla="*/ 2296160 w 2763520"/>
                <a:gd name="connsiteY57" fmla="*/ 1625600 h 2987040"/>
                <a:gd name="connsiteX58" fmla="*/ 2357120 w 2763520"/>
                <a:gd name="connsiteY58" fmla="*/ 1584960 h 2987040"/>
                <a:gd name="connsiteX59" fmla="*/ 2418080 w 2763520"/>
                <a:gd name="connsiteY59" fmla="*/ 1564640 h 2987040"/>
                <a:gd name="connsiteX60" fmla="*/ 2540000 w 2763520"/>
                <a:gd name="connsiteY60" fmla="*/ 1483360 h 2987040"/>
                <a:gd name="connsiteX61" fmla="*/ 2560320 w 2763520"/>
                <a:gd name="connsiteY61" fmla="*/ 1117600 h 2987040"/>
                <a:gd name="connsiteX62" fmla="*/ 2519680 w 2763520"/>
                <a:gd name="connsiteY62" fmla="*/ 1056640 h 2987040"/>
                <a:gd name="connsiteX63" fmla="*/ 2479040 w 2763520"/>
                <a:gd name="connsiteY63" fmla="*/ 934720 h 2987040"/>
                <a:gd name="connsiteX64" fmla="*/ 2519680 w 2763520"/>
                <a:gd name="connsiteY64" fmla="*/ 812800 h 2987040"/>
                <a:gd name="connsiteX65" fmla="*/ 2600960 w 2763520"/>
                <a:gd name="connsiteY65" fmla="*/ 690880 h 2987040"/>
                <a:gd name="connsiteX66" fmla="*/ 2641600 w 2763520"/>
                <a:gd name="connsiteY66" fmla="*/ 629920 h 2987040"/>
                <a:gd name="connsiteX67" fmla="*/ 2702560 w 2763520"/>
                <a:gd name="connsiteY67" fmla="*/ 447040 h 2987040"/>
                <a:gd name="connsiteX68" fmla="*/ 2722880 w 2763520"/>
                <a:gd name="connsiteY68" fmla="*/ 386080 h 2987040"/>
                <a:gd name="connsiteX69" fmla="*/ 2763520 w 2763520"/>
                <a:gd name="connsiteY69" fmla="*/ 223520 h 2987040"/>
                <a:gd name="connsiteX70" fmla="*/ 2743200 w 2763520"/>
                <a:gd name="connsiteY70" fmla="*/ 81280 h 2987040"/>
                <a:gd name="connsiteX71" fmla="*/ 2540000 w 2763520"/>
                <a:gd name="connsiteY71" fmla="*/ 20320 h 2987040"/>
                <a:gd name="connsiteX72" fmla="*/ 2499360 w 2763520"/>
                <a:gd name="connsiteY72" fmla="*/ 20320 h 2987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</a:cxnLst>
              <a:rect l="l" t="t" r="r" b="b"/>
              <a:pathLst>
                <a:path w="2763520" h="2987040">
                  <a:moveTo>
                    <a:pt x="2377440" y="20320"/>
                  </a:moveTo>
                  <a:cubicBezTo>
                    <a:pt x="2350347" y="27093"/>
                    <a:pt x="2324087" y="40640"/>
                    <a:pt x="2296160" y="40640"/>
                  </a:cubicBezTo>
                  <a:cubicBezTo>
                    <a:pt x="2062669" y="40640"/>
                    <a:pt x="1968029" y="25024"/>
                    <a:pt x="1767840" y="0"/>
                  </a:cubicBezTo>
                  <a:cubicBezTo>
                    <a:pt x="1510453" y="6773"/>
                    <a:pt x="1252559" y="2805"/>
                    <a:pt x="995680" y="20320"/>
                  </a:cubicBezTo>
                  <a:cubicBezTo>
                    <a:pt x="952941" y="23234"/>
                    <a:pt x="914400" y="47413"/>
                    <a:pt x="873760" y="60960"/>
                  </a:cubicBezTo>
                  <a:lnTo>
                    <a:pt x="812800" y="81280"/>
                  </a:lnTo>
                  <a:cubicBezTo>
                    <a:pt x="792480" y="88053"/>
                    <a:pt x="769662" y="89719"/>
                    <a:pt x="751840" y="101600"/>
                  </a:cubicBezTo>
                  <a:lnTo>
                    <a:pt x="629920" y="182880"/>
                  </a:lnTo>
                  <a:lnTo>
                    <a:pt x="568960" y="223520"/>
                  </a:lnTo>
                  <a:cubicBezTo>
                    <a:pt x="548640" y="237067"/>
                    <a:pt x="525269" y="246891"/>
                    <a:pt x="508000" y="264160"/>
                  </a:cubicBezTo>
                  <a:cubicBezTo>
                    <a:pt x="429771" y="342389"/>
                    <a:pt x="470950" y="309180"/>
                    <a:pt x="386080" y="365760"/>
                  </a:cubicBezTo>
                  <a:cubicBezTo>
                    <a:pt x="372533" y="386080"/>
                    <a:pt x="362709" y="409451"/>
                    <a:pt x="345440" y="426720"/>
                  </a:cubicBezTo>
                  <a:cubicBezTo>
                    <a:pt x="328171" y="443989"/>
                    <a:pt x="299736" y="448290"/>
                    <a:pt x="284480" y="467360"/>
                  </a:cubicBezTo>
                  <a:cubicBezTo>
                    <a:pt x="271100" y="484086"/>
                    <a:pt x="274562" y="509596"/>
                    <a:pt x="264160" y="528320"/>
                  </a:cubicBezTo>
                  <a:cubicBezTo>
                    <a:pt x="240440" y="571017"/>
                    <a:pt x="209973" y="609600"/>
                    <a:pt x="182880" y="650240"/>
                  </a:cubicBezTo>
                  <a:cubicBezTo>
                    <a:pt x="169333" y="670560"/>
                    <a:pt x="149963" y="688032"/>
                    <a:pt x="142240" y="711200"/>
                  </a:cubicBezTo>
                  <a:lnTo>
                    <a:pt x="101600" y="833120"/>
                  </a:lnTo>
                  <a:lnTo>
                    <a:pt x="40640" y="1016000"/>
                  </a:lnTo>
                  <a:lnTo>
                    <a:pt x="20320" y="1076960"/>
                  </a:lnTo>
                  <a:lnTo>
                    <a:pt x="0" y="1137920"/>
                  </a:lnTo>
                  <a:cubicBezTo>
                    <a:pt x="6773" y="1334347"/>
                    <a:pt x="3535" y="1531375"/>
                    <a:pt x="20320" y="1727200"/>
                  </a:cubicBezTo>
                  <a:cubicBezTo>
                    <a:pt x="23978" y="1769882"/>
                    <a:pt x="50570" y="1807561"/>
                    <a:pt x="60960" y="1849120"/>
                  </a:cubicBezTo>
                  <a:cubicBezTo>
                    <a:pt x="67733" y="1876213"/>
                    <a:pt x="73255" y="1903651"/>
                    <a:pt x="81280" y="1930400"/>
                  </a:cubicBezTo>
                  <a:lnTo>
                    <a:pt x="142240" y="2113280"/>
                  </a:lnTo>
                  <a:lnTo>
                    <a:pt x="162560" y="2174240"/>
                  </a:lnTo>
                  <a:cubicBezTo>
                    <a:pt x="169333" y="2194560"/>
                    <a:pt x="170999" y="2217378"/>
                    <a:pt x="182880" y="2235200"/>
                  </a:cubicBezTo>
                  <a:cubicBezTo>
                    <a:pt x="196427" y="2255520"/>
                    <a:pt x="212598" y="2274317"/>
                    <a:pt x="223520" y="2296160"/>
                  </a:cubicBezTo>
                  <a:cubicBezTo>
                    <a:pt x="233099" y="2315318"/>
                    <a:pt x="230460" y="2340394"/>
                    <a:pt x="243840" y="2357120"/>
                  </a:cubicBezTo>
                  <a:cubicBezTo>
                    <a:pt x="259096" y="2376190"/>
                    <a:pt x="284480" y="2384213"/>
                    <a:pt x="304800" y="2397760"/>
                  </a:cubicBezTo>
                  <a:cubicBezTo>
                    <a:pt x="399627" y="2540000"/>
                    <a:pt x="345440" y="2492587"/>
                    <a:pt x="447040" y="2560320"/>
                  </a:cubicBezTo>
                  <a:cubicBezTo>
                    <a:pt x="460587" y="2580640"/>
                    <a:pt x="470411" y="2604011"/>
                    <a:pt x="487680" y="2621280"/>
                  </a:cubicBezTo>
                  <a:cubicBezTo>
                    <a:pt x="647520" y="2781120"/>
                    <a:pt x="443155" y="2523146"/>
                    <a:pt x="609600" y="2722880"/>
                  </a:cubicBezTo>
                  <a:cubicBezTo>
                    <a:pt x="694267" y="2824480"/>
                    <a:pt x="599440" y="2749973"/>
                    <a:pt x="711200" y="2824480"/>
                  </a:cubicBezTo>
                  <a:cubicBezTo>
                    <a:pt x="724747" y="2844800"/>
                    <a:pt x="732770" y="2870184"/>
                    <a:pt x="751840" y="2885440"/>
                  </a:cubicBezTo>
                  <a:cubicBezTo>
                    <a:pt x="768566" y="2898820"/>
                    <a:pt x="793642" y="2896181"/>
                    <a:pt x="812800" y="2905760"/>
                  </a:cubicBezTo>
                  <a:cubicBezTo>
                    <a:pt x="834643" y="2916682"/>
                    <a:pt x="851313" y="2936780"/>
                    <a:pt x="873760" y="2946400"/>
                  </a:cubicBezTo>
                  <a:cubicBezTo>
                    <a:pt x="899429" y="2957401"/>
                    <a:pt x="928187" y="2959048"/>
                    <a:pt x="955040" y="2966720"/>
                  </a:cubicBezTo>
                  <a:cubicBezTo>
                    <a:pt x="975635" y="2972604"/>
                    <a:pt x="995680" y="2980267"/>
                    <a:pt x="1016000" y="2987040"/>
                  </a:cubicBezTo>
                  <a:cubicBezTo>
                    <a:pt x="1259840" y="2980267"/>
                    <a:pt x="1504206" y="2984100"/>
                    <a:pt x="1747520" y="2966720"/>
                  </a:cubicBezTo>
                  <a:cubicBezTo>
                    <a:pt x="1790249" y="2963668"/>
                    <a:pt x="1828800" y="2939627"/>
                    <a:pt x="1869440" y="2926080"/>
                  </a:cubicBezTo>
                  <a:lnTo>
                    <a:pt x="1930400" y="2905760"/>
                  </a:lnTo>
                  <a:cubicBezTo>
                    <a:pt x="1943947" y="2885440"/>
                    <a:pt x="1948723" y="2854719"/>
                    <a:pt x="1971040" y="2844800"/>
                  </a:cubicBezTo>
                  <a:cubicBezTo>
                    <a:pt x="2014807" y="2825348"/>
                    <a:pt x="2077236" y="2856019"/>
                    <a:pt x="2113280" y="2824480"/>
                  </a:cubicBezTo>
                  <a:cubicBezTo>
                    <a:pt x="2144287" y="2797349"/>
                    <a:pt x="2124662" y="2742779"/>
                    <a:pt x="2133600" y="2702560"/>
                  </a:cubicBezTo>
                  <a:cubicBezTo>
                    <a:pt x="2147621" y="2639464"/>
                    <a:pt x="2158026" y="2635442"/>
                    <a:pt x="2194560" y="2580640"/>
                  </a:cubicBezTo>
                  <a:cubicBezTo>
                    <a:pt x="2186831" y="2541996"/>
                    <a:pt x="2174748" y="2459736"/>
                    <a:pt x="2153920" y="2418080"/>
                  </a:cubicBezTo>
                  <a:cubicBezTo>
                    <a:pt x="2142998" y="2396237"/>
                    <a:pt x="2131659" y="2373202"/>
                    <a:pt x="2113280" y="2357120"/>
                  </a:cubicBezTo>
                  <a:cubicBezTo>
                    <a:pt x="2076522" y="2324957"/>
                    <a:pt x="2032000" y="2302933"/>
                    <a:pt x="1991360" y="2275840"/>
                  </a:cubicBezTo>
                  <a:lnTo>
                    <a:pt x="1930400" y="2235200"/>
                  </a:lnTo>
                  <a:cubicBezTo>
                    <a:pt x="1916853" y="2214880"/>
                    <a:pt x="1905394" y="2193001"/>
                    <a:pt x="1889760" y="2174240"/>
                  </a:cubicBezTo>
                  <a:cubicBezTo>
                    <a:pt x="1871363" y="2152164"/>
                    <a:pt x="1844740" y="2137190"/>
                    <a:pt x="1828800" y="2113280"/>
                  </a:cubicBezTo>
                  <a:cubicBezTo>
                    <a:pt x="1816919" y="2095458"/>
                    <a:pt x="1815253" y="2072640"/>
                    <a:pt x="1808480" y="2052320"/>
                  </a:cubicBezTo>
                  <a:cubicBezTo>
                    <a:pt x="1828800" y="2038773"/>
                    <a:pt x="1853358" y="2030059"/>
                    <a:pt x="1869440" y="2011680"/>
                  </a:cubicBezTo>
                  <a:cubicBezTo>
                    <a:pt x="1901603" y="1974922"/>
                    <a:pt x="1916183" y="1924297"/>
                    <a:pt x="1950720" y="1889760"/>
                  </a:cubicBezTo>
                  <a:lnTo>
                    <a:pt x="2011680" y="1828800"/>
                  </a:lnTo>
                  <a:cubicBezTo>
                    <a:pt x="2018453" y="1808480"/>
                    <a:pt x="2016854" y="1782986"/>
                    <a:pt x="2032000" y="1767840"/>
                  </a:cubicBezTo>
                  <a:cubicBezTo>
                    <a:pt x="2068114" y="1731726"/>
                    <a:pt x="2179079" y="1669972"/>
                    <a:pt x="2235200" y="1645920"/>
                  </a:cubicBezTo>
                  <a:cubicBezTo>
                    <a:pt x="2254887" y="1637483"/>
                    <a:pt x="2277002" y="1635179"/>
                    <a:pt x="2296160" y="1625600"/>
                  </a:cubicBezTo>
                  <a:cubicBezTo>
                    <a:pt x="2318003" y="1614678"/>
                    <a:pt x="2335277" y="1595882"/>
                    <a:pt x="2357120" y="1584960"/>
                  </a:cubicBezTo>
                  <a:cubicBezTo>
                    <a:pt x="2376278" y="1575381"/>
                    <a:pt x="2399356" y="1575042"/>
                    <a:pt x="2418080" y="1564640"/>
                  </a:cubicBezTo>
                  <a:cubicBezTo>
                    <a:pt x="2460777" y="1540920"/>
                    <a:pt x="2540000" y="1483360"/>
                    <a:pt x="2540000" y="1483360"/>
                  </a:cubicBezTo>
                  <a:cubicBezTo>
                    <a:pt x="2630807" y="1347150"/>
                    <a:pt x="2608598" y="1407267"/>
                    <a:pt x="2560320" y="1117600"/>
                  </a:cubicBezTo>
                  <a:cubicBezTo>
                    <a:pt x="2556305" y="1093511"/>
                    <a:pt x="2529599" y="1078957"/>
                    <a:pt x="2519680" y="1056640"/>
                  </a:cubicBezTo>
                  <a:cubicBezTo>
                    <a:pt x="2502282" y="1017494"/>
                    <a:pt x="2479040" y="934720"/>
                    <a:pt x="2479040" y="934720"/>
                  </a:cubicBezTo>
                  <a:cubicBezTo>
                    <a:pt x="2492587" y="894080"/>
                    <a:pt x="2495918" y="848444"/>
                    <a:pt x="2519680" y="812800"/>
                  </a:cubicBezTo>
                  <a:lnTo>
                    <a:pt x="2600960" y="690880"/>
                  </a:lnTo>
                  <a:cubicBezTo>
                    <a:pt x="2614507" y="670560"/>
                    <a:pt x="2633877" y="653088"/>
                    <a:pt x="2641600" y="629920"/>
                  </a:cubicBezTo>
                  <a:lnTo>
                    <a:pt x="2702560" y="447040"/>
                  </a:lnTo>
                  <a:cubicBezTo>
                    <a:pt x="2709333" y="426720"/>
                    <a:pt x="2718679" y="407083"/>
                    <a:pt x="2722880" y="386080"/>
                  </a:cubicBezTo>
                  <a:cubicBezTo>
                    <a:pt x="2747401" y="263477"/>
                    <a:pt x="2732278" y="317245"/>
                    <a:pt x="2763520" y="223520"/>
                  </a:cubicBezTo>
                  <a:cubicBezTo>
                    <a:pt x="2756747" y="176107"/>
                    <a:pt x="2772605" y="119086"/>
                    <a:pt x="2743200" y="81280"/>
                  </a:cubicBezTo>
                  <a:cubicBezTo>
                    <a:pt x="2735128" y="70901"/>
                    <a:pt x="2571348" y="25545"/>
                    <a:pt x="2540000" y="20320"/>
                  </a:cubicBezTo>
                  <a:cubicBezTo>
                    <a:pt x="2526638" y="18093"/>
                    <a:pt x="2512907" y="20320"/>
                    <a:pt x="2499360" y="20320"/>
                  </a:cubicBezTo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rgbClr val="0432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616251" y="3129280"/>
              <a:ext cx="2396810" cy="4358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err="1">
                  <a:latin typeface="Courier" charset="0"/>
                  <a:ea typeface="Courier" charset="0"/>
                  <a:cs typeface="Courier" charset="0"/>
                </a:rPr>
                <a:t>FaceDatabase</a:t>
              </a:r>
              <a:endParaRPr lang="en-US" sz="2400" dirty="0">
                <a:latin typeface="Courier" charset="0"/>
                <a:ea typeface="Courier" charset="0"/>
                <a:cs typeface="Courier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 rot="21436708">
              <a:off x="2332505" y="4338319"/>
              <a:ext cx="2212465" cy="4358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err="1">
                  <a:latin typeface="Courier" charset="0"/>
                  <a:ea typeface="Courier" charset="0"/>
                  <a:cs typeface="Courier" charset="0"/>
                </a:rPr>
                <a:t>FaceProfile</a:t>
              </a:r>
              <a:endParaRPr lang="en-US" sz="2400" dirty="0">
                <a:latin typeface="Courier" charset="0"/>
                <a:ea typeface="Courier" charset="0"/>
                <a:cs typeface="Courier" charset="0"/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4450080" y="2622928"/>
            <a:ext cx="2865120" cy="3716912"/>
            <a:chOff x="4450080" y="2622928"/>
            <a:chExt cx="2865120" cy="3716912"/>
          </a:xfrm>
        </p:grpSpPr>
        <p:sp>
          <p:nvSpPr>
            <p:cNvPr id="6" name="Freeform 5"/>
            <p:cNvSpPr/>
            <p:nvPr/>
          </p:nvSpPr>
          <p:spPr>
            <a:xfrm>
              <a:off x="4450080" y="2622928"/>
              <a:ext cx="2865120" cy="3716912"/>
            </a:xfrm>
            <a:custGeom>
              <a:avLst/>
              <a:gdLst>
                <a:gd name="connsiteX0" fmla="*/ 873760 w 2255520"/>
                <a:gd name="connsiteY0" fmla="*/ 0 h 2926080"/>
                <a:gd name="connsiteX1" fmla="*/ 833120 w 2255520"/>
                <a:gd name="connsiteY1" fmla="*/ 203200 h 2926080"/>
                <a:gd name="connsiteX2" fmla="*/ 792480 w 2255520"/>
                <a:gd name="connsiteY2" fmla="*/ 264160 h 2926080"/>
                <a:gd name="connsiteX3" fmla="*/ 751840 w 2255520"/>
                <a:gd name="connsiteY3" fmla="*/ 345440 h 2926080"/>
                <a:gd name="connsiteX4" fmla="*/ 711200 w 2255520"/>
                <a:gd name="connsiteY4" fmla="*/ 406400 h 2926080"/>
                <a:gd name="connsiteX5" fmla="*/ 670560 w 2255520"/>
                <a:gd name="connsiteY5" fmla="*/ 528320 h 2926080"/>
                <a:gd name="connsiteX6" fmla="*/ 629920 w 2255520"/>
                <a:gd name="connsiteY6" fmla="*/ 589280 h 2926080"/>
                <a:gd name="connsiteX7" fmla="*/ 589280 w 2255520"/>
                <a:gd name="connsiteY7" fmla="*/ 711200 h 2926080"/>
                <a:gd name="connsiteX8" fmla="*/ 609600 w 2255520"/>
                <a:gd name="connsiteY8" fmla="*/ 853440 h 2926080"/>
                <a:gd name="connsiteX9" fmla="*/ 690880 w 2255520"/>
                <a:gd name="connsiteY9" fmla="*/ 975360 h 2926080"/>
                <a:gd name="connsiteX10" fmla="*/ 731520 w 2255520"/>
                <a:gd name="connsiteY10" fmla="*/ 1036320 h 2926080"/>
                <a:gd name="connsiteX11" fmla="*/ 772160 w 2255520"/>
                <a:gd name="connsiteY11" fmla="*/ 1158240 h 2926080"/>
                <a:gd name="connsiteX12" fmla="*/ 751840 w 2255520"/>
                <a:gd name="connsiteY12" fmla="*/ 1320800 h 2926080"/>
                <a:gd name="connsiteX13" fmla="*/ 731520 w 2255520"/>
                <a:gd name="connsiteY13" fmla="*/ 1381760 h 2926080"/>
                <a:gd name="connsiteX14" fmla="*/ 609600 w 2255520"/>
                <a:gd name="connsiteY14" fmla="*/ 1463040 h 2926080"/>
                <a:gd name="connsiteX15" fmla="*/ 548640 w 2255520"/>
                <a:gd name="connsiteY15" fmla="*/ 1483360 h 2926080"/>
                <a:gd name="connsiteX16" fmla="*/ 426720 w 2255520"/>
                <a:gd name="connsiteY16" fmla="*/ 1564640 h 2926080"/>
                <a:gd name="connsiteX17" fmla="*/ 386080 w 2255520"/>
                <a:gd name="connsiteY17" fmla="*/ 1625600 h 2926080"/>
                <a:gd name="connsiteX18" fmla="*/ 264160 w 2255520"/>
                <a:gd name="connsiteY18" fmla="*/ 1666240 h 2926080"/>
                <a:gd name="connsiteX19" fmla="*/ 203200 w 2255520"/>
                <a:gd name="connsiteY19" fmla="*/ 1686560 h 2926080"/>
                <a:gd name="connsiteX20" fmla="*/ 81280 w 2255520"/>
                <a:gd name="connsiteY20" fmla="*/ 1767840 h 2926080"/>
                <a:gd name="connsiteX21" fmla="*/ 20320 w 2255520"/>
                <a:gd name="connsiteY21" fmla="*/ 1971040 h 2926080"/>
                <a:gd name="connsiteX22" fmla="*/ 81280 w 2255520"/>
                <a:gd name="connsiteY22" fmla="*/ 2092960 h 2926080"/>
                <a:gd name="connsiteX23" fmla="*/ 142240 w 2255520"/>
                <a:gd name="connsiteY23" fmla="*/ 2113280 h 2926080"/>
                <a:gd name="connsiteX24" fmla="*/ 243840 w 2255520"/>
                <a:gd name="connsiteY24" fmla="*/ 2235200 h 2926080"/>
                <a:gd name="connsiteX25" fmla="*/ 304800 w 2255520"/>
                <a:gd name="connsiteY25" fmla="*/ 2275840 h 2926080"/>
                <a:gd name="connsiteX26" fmla="*/ 284480 w 2255520"/>
                <a:gd name="connsiteY26" fmla="*/ 2458720 h 2926080"/>
                <a:gd name="connsiteX27" fmla="*/ 182880 w 2255520"/>
                <a:gd name="connsiteY27" fmla="*/ 2540000 h 2926080"/>
                <a:gd name="connsiteX28" fmla="*/ 121920 w 2255520"/>
                <a:gd name="connsiteY28" fmla="*/ 2580640 h 2926080"/>
                <a:gd name="connsiteX29" fmla="*/ 81280 w 2255520"/>
                <a:gd name="connsiteY29" fmla="*/ 2641600 h 2926080"/>
                <a:gd name="connsiteX30" fmla="*/ 20320 w 2255520"/>
                <a:gd name="connsiteY30" fmla="*/ 2682240 h 2926080"/>
                <a:gd name="connsiteX31" fmla="*/ 0 w 2255520"/>
                <a:gd name="connsiteY31" fmla="*/ 2743200 h 2926080"/>
                <a:gd name="connsiteX32" fmla="*/ 121920 w 2255520"/>
                <a:gd name="connsiteY32" fmla="*/ 2804160 h 2926080"/>
                <a:gd name="connsiteX33" fmla="*/ 304800 w 2255520"/>
                <a:gd name="connsiteY33" fmla="*/ 2865120 h 2926080"/>
                <a:gd name="connsiteX34" fmla="*/ 365760 w 2255520"/>
                <a:gd name="connsiteY34" fmla="*/ 2885440 h 2926080"/>
                <a:gd name="connsiteX35" fmla="*/ 650240 w 2255520"/>
                <a:gd name="connsiteY35" fmla="*/ 2926080 h 2926080"/>
                <a:gd name="connsiteX36" fmla="*/ 1016000 w 2255520"/>
                <a:gd name="connsiteY36" fmla="*/ 2905760 h 2926080"/>
                <a:gd name="connsiteX37" fmla="*/ 1117600 w 2255520"/>
                <a:gd name="connsiteY37" fmla="*/ 2885440 h 2926080"/>
                <a:gd name="connsiteX38" fmla="*/ 1361440 w 2255520"/>
                <a:gd name="connsiteY38" fmla="*/ 2844800 h 2926080"/>
                <a:gd name="connsiteX39" fmla="*/ 1463040 w 2255520"/>
                <a:gd name="connsiteY39" fmla="*/ 2824480 h 2926080"/>
                <a:gd name="connsiteX40" fmla="*/ 1584960 w 2255520"/>
                <a:gd name="connsiteY40" fmla="*/ 2783840 h 2926080"/>
                <a:gd name="connsiteX41" fmla="*/ 1645920 w 2255520"/>
                <a:gd name="connsiteY41" fmla="*/ 2763520 h 2926080"/>
                <a:gd name="connsiteX42" fmla="*/ 1706880 w 2255520"/>
                <a:gd name="connsiteY42" fmla="*/ 2743200 h 2926080"/>
                <a:gd name="connsiteX43" fmla="*/ 1889760 w 2255520"/>
                <a:gd name="connsiteY43" fmla="*/ 2621280 h 2926080"/>
                <a:gd name="connsiteX44" fmla="*/ 1950720 w 2255520"/>
                <a:gd name="connsiteY44" fmla="*/ 2580640 h 2926080"/>
                <a:gd name="connsiteX45" fmla="*/ 2011680 w 2255520"/>
                <a:gd name="connsiteY45" fmla="*/ 2540000 h 2926080"/>
                <a:gd name="connsiteX46" fmla="*/ 2092960 w 2255520"/>
                <a:gd name="connsiteY46" fmla="*/ 2418080 h 2926080"/>
                <a:gd name="connsiteX47" fmla="*/ 2113280 w 2255520"/>
                <a:gd name="connsiteY47" fmla="*/ 2357120 h 2926080"/>
                <a:gd name="connsiteX48" fmla="*/ 2153920 w 2255520"/>
                <a:gd name="connsiteY48" fmla="*/ 2296160 h 2926080"/>
                <a:gd name="connsiteX49" fmla="*/ 2194560 w 2255520"/>
                <a:gd name="connsiteY49" fmla="*/ 2174240 h 2926080"/>
                <a:gd name="connsiteX50" fmla="*/ 2235200 w 2255520"/>
                <a:gd name="connsiteY50" fmla="*/ 2092960 h 2926080"/>
                <a:gd name="connsiteX51" fmla="*/ 2255520 w 2255520"/>
                <a:gd name="connsiteY51" fmla="*/ 1971040 h 2926080"/>
                <a:gd name="connsiteX52" fmla="*/ 2214880 w 2255520"/>
                <a:gd name="connsiteY52" fmla="*/ 1280160 h 2926080"/>
                <a:gd name="connsiteX53" fmla="*/ 2174240 w 2255520"/>
                <a:gd name="connsiteY53" fmla="*/ 629920 h 2926080"/>
                <a:gd name="connsiteX54" fmla="*/ 2153920 w 2255520"/>
                <a:gd name="connsiteY54" fmla="*/ 528320 h 2926080"/>
                <a:gd name="connsiteX55" fmla="*/ 1991360 w 2255520"/>
                <a:gd name="connsiteY55" fmla="*/ 386080 h 2926080"/>
                <a:gd name="connsiteX56" fmla="*/ 1930400 w 2255520"/>
                <a:gd name="connsiteY56" fmla="*/ 345440 h 2926080"/>
                <a:gd name="connsiteX57" fmla="*/ 1869440 w 2255520"/>
                <a:gd name="connsiteY57" fmla="*/ 284480 h 2926080"/>
                <a:gd name="connsiteX58" fmla="*/ 1747520 w 2255520"/>
                <a:gd name="connsiteY58" fmla="*/ 203200 h 2926080"/>
                <a:gd name="connsiteX59" fmla="*/ 1686560 w 2255520"/>
                <a:gd name="connsiteY59" fmla="*/ 162560 h 2926080"/>
                <a:gd name="connsiteX60" fmla="*/ 1625600 w 2255520"/>
                <a:gd name="connsiteY60" fmla="*/ 121920 h 2926080"/>
                <a:gd name="connsiteX61" fmla="*/ 1564640 w 2255520"/>
                <a:gd name="connsiteY61" fmla="*/ 81280 h 2926080"/>
                <a:gd name="connsiteX62" fmla="*/ 1442720 w 2255520"/>
                <a:gd name="connsiteY62" fmla="*/ 40640 h 2926080"/>
                <a:gd name="connsiteX63" fmla="*/ 1381760 w 2255520"/>
                <a:gd name="connsiteY63" fmla="*/ 20320 h 2926080"/>
                <a:gd name="connsiteX64" fmla="*/ 1259840 w 2255520"/>
                <a:gd name="connsiteY64" fmla="*/ 0 h 2926080"/>
                <a:gd name="connsiteX65" fmla="*/ 873760 w 2255520"/>
                <a:gd name="connsiteY65" fmla="*/ 0 h 2926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2255520" h="2926080">
                  <a:moveTo>
                    <a:pt x="873760" y="0"/>
                  </a:moveTo>
                  <a:cubicBezTo>
                    <a:pt x="866272" y="52419"/>
                    <a:pt x="861493" y="146455"/>
                    <a:pt x="833120" y="203200"/>
                  </a:cubicBezTo>
                  <a:cubicBezTo>
                    <a:pt x="822198" y="225043"/>
                    <a:pt x="804597" y="242956"/>
                    <a:pt x="792480" y="264160"/>
                  </a:cubicBezTo>
                  <a:cubicBezTo>
                    <a:pt x="777451" y="290460"/>
                    <a:pt x="766869" y="319140"/>
                    <a:pt x="751840" y="345440"/>
                  </a:cubicBezTo>
                  <a:cubicBezTo>
                    <a:pt x="739723" y="366644"/>
                    <a:pt x="721119" y="384083"/>
                    <a:pt x="711200" y="406400"/>
                  </a:cubicBezTo>
                  <a:cubicBezTo>
                    <a:pt x="693802" y="445546"/>
                    <a:pt x="694322" y="492676"/>
                    <a:pt x="670560" y="528320"/>
                  </a:cubicBezTo>
                  <a:cubicBezTo>
                    <a:pt x="657013" y="548640"/>
                    <a:pt x="639839" y="566963"/>
                    <a:pt x="629920" y="589280"/>
                  </a:cubicBezTo>
                  <a:cubicBezTo>
                    <a:pt x="612522" y="628426"/>
                    <a:pt x="589280" y="711200"/>
                    <a:pt x="589280" y="711200"/>
                  </a:cubicBezTo>
                  <a:cubicBezTo>
                    <a:pt x="596053" y="758613"/>
                    <a:pt x="592407" y="808738"/>
                    <a:pt x="609600" y="853440"/>
                  </a:cubicBezTo>
                  <a:cubicBezTo>
                    <a:pt x="627134" y="899028"/>
                    <a:pt x="663787" y="934720"/>
                    <a:pt x="690880" y="975360"/>
                  </a:cubicBezTo>
                  <a:cubicBezTo>
                    <a:pt x="704427" y="995680"/>
                    <a:pt x="723797" y="1013152"/>
                    <a:pt x="731520" y="1036320"/>
                  </a:cubicBezTo>
                  <a:lnTo>
                    <a:pt x="772160" y="1158240"/>
                  </a:lnTo>
                  <a:cubicBezTo>
                    <a:pt x="765387" y="1212427"/>
                    <a:pt x="761609" y="1267072"/>
                    <a:pt x="751840" y="1320800"/>
                  </a:cubicBezTo>
                  <a:cubicBezTo>
                    <a:pt x="748008" y="1341874"/>
                    <a:pt x="746666" y="1366614"/>
                    <a:pt x="731520" y="1381760"/>
                  </a:cubicBezTo>
                  <a:cubicBezTo>
                    <a:pt x="696983" y="1416297"/>
                    <a:pt x="655937" y="1447594"/>
                    <a:pt x="609600" y="1463040"/>
                  </a:cubicBezTo>
                  <a:cubicBezTo>
                    <a:pt x="589280" y="1469813"/>
                    <a:pt x="567364" y="1472958"/>
                    <a:pt x="548640" y="1483360"/>
                  </a:cubicBezTo>
                  <a:cubicBezTo>
                    <a:pt x="505943" y="1507080"/>
                    <a:pt x="426720" y="1564640"/>
                    <a:pt x="426720" y="1564640"/>
                  </a:cubicBezTo>
                  <a:cubicBezTo>
                    <a:pt x="413173" y="1584960"/>
                    <a:pt x="406789" y="1612657"/>
                    <a:pt x="386080" y="1625600"/>
                  </a:cubicBezTo>
                  <a:cubicBezTo>
                    <a:pt x="349753" y="1648304"/>
                    <a:pt x="304800" y="1652693"/>
                    <a:pt x="264160" y="1666240"/>
                  </a:cubicBezTo>
                  <a:cubicBezTo>
                    <a:pt x="243840" y="1673013"/>
                    <a:pt x="221022" y="1674679"/>
                    <a:pt x="203200" y="1686560"/>
                  </a:cubicBezTo>
                  <a:lnTo>
                    <a:pt x="81280" y="1767840"/>
                  </a:lnTo>
                  <a:cubicBezTo>
                    <a:pt x="31809" y="1916254"/>
                    <a:pt x="51030" y="1848201"/>
                    <a:pt x="20320" y="1971040"/>
                  </a:cubicBezTo>
                  <a:cubicBezTo>
                    <a:pt x="33706" y="2011198"/>
                    <a:pt x="45470" y="2064312"/>
                    <a:pt x="81280" y="2092960"/>
                  </a:cubicBezTo>
                  <a:cubicBezTo>
                    <a:pt x="98006" y="2106340"/>
                    <a:pt x="121920" y="2106507"/>
                    <a:pt x="142240" y="2113280"/>
                  </a:cubicBezTo>
                  <a:cubicBezTo>
                    <a:pt x="182200" y="2173220"/>
                    <a:pt x="185168" y="2186307"/>
                    <a:pt x="243840" y="2235200"/>
                  </a:cubicBezTo>
                  <a:cubicBezTo>
                    <a:pt x="262601" y="2250834"/>
                    <a:pt x="284480" y="2262293"/>
                    <a:pt x="304800" y="2275840"/>
                  </a:cubicBezTo>
                  <a:cubicBezTo>
                    <a:pt x="298027" y="2336800"/>
                    <a:pt x="299356" y="2399216"/>
                    <a:pt x="284480" y="2458720"/>
                  </a:cubicBezTo>
                  <a:cubicBezTo>
                    <a:pt x="264906" y="2537015"/>
                    <a:pt x="238112" y="2512384"/>
                    <a:pt x="182880" y="2540000"/>
                  </a:cubicBezTo>
                  <a:cubicBezTo>
                    <a:pt x="161037" y="2550922"/>
                    <a:pt x="142240" y="2567093"/>
                    <a:pt x="121920" y="2580640"/>
                  </a:cubicBezTo>
                  <a:cubicBezTo>
                    <a:pt x="108373" y="2600960"/>
                    <a:pt x="98549" y="2624331"/>
                    <a:pt x="81280" y="2641600"/>
                  </a:cubicBezTo>
                  <a:cubicBezTo>
                    <a:pt x="64011" y="2658869"/>
                    <a:pt x="35576" y="2663170"/>
                    <a:pt x="20320" y="2682240"/>
                  </a:cubicBezTo>
                  <a:cubicBezTo>
                    <a:pt x="6940" y="2698966"/>
                    <a:pt x="6773" y="2722880"/>
                    <a:pt x="0" y="2743200"/>
                  </a:cubicBezTo>
                  <a:cubicBezTo>
                    <a:pt x="222321" y="2817307"/>
                    <a:pt x="-114425" y="2699118"/>
                    <a:pt x="121920" y="2804160"/>
                  </a:cubicBezTo>
                  <a:lnTo>
                    <a:pt x="304800" y="2865120"/>
                  </a:lnTo>
                  <a:cubicBezTo>
                    <a:pt x="325120" y="2871893"/>
                    <a:pt x="344556" y="2882411"/>
                    <a:pt x="365760" y="2885440"/>
                  </a:cubicBezTo>
                  <a:lnTo>
                    <a:pt x="650240" y="2926080"/>
                  </a:lnTo>
                  <a:cubicBezTo>
                    <a:pt x="772160" y="2919307"/>
                    <a:pt x="894351" y="2916338"/>
                    <a:pt x="1016000" y="2905760"/>
                  </a:cubicBezTo>
                  <a:cubicBezTo>
                    <a:pt x="1050408" y="2902768"/>
                    <a:pt x="1083588" y="2891442"/>
                    <a:pt x="1117600" y="2885440"/>
                  </a:cubicBezTo>
                  <a:cubicBezTo>
                    <a:pt x="1198747" y="2871120"/>
                    <a:pt x="1280639" y="2860960"/>
                    <a:pt x="1361440" y="2844800"/>
                  </a:cubicBezTo>
                  <a:cubicBezTo>
                    <a:pt x="1395307" y="2838027"/>
                    <a:pt x="1429720" y="2833567"/>
                    <a:pt x="1463040" y="2824480"/>
                  </a:cubicBezTo>
                  <a:cubicBezTo>
                    <a:pt x="1504369" y="2813208"/>
                    <a:pt x="1544320" y="2797387"/>
                    <a:pt x="1584960" y="2783840"/>
                  </a:cubicBezTo>
                  <a:lnTo>
                    <a:pt x="1645920" y="2763520"/>
                  </a:lnTo>
                  <a:cubicBezTo>
                    <a:pt x="1666240" y="2756747"/>
                    <a:pt x="1689058" y="2755081"/>
                    <a:pt x="1706880" y="2743200"/>
                  </a:cubicBezTo>
                  <a:lnTo>
                    <a:pt x="1889760" y="2621280"/>
                  </a:lnTo>
                  <a:lnTo>
                    <a:pt x="1950720" y="2580640"/>
                  </a:lnTo>
                  <a:lnTo>
                    <a:pt x="2011680" y="2540000"/>
                  </a:lnTo>
                  <a:cubicBezTo>
                    <a:pt x="2038773" y="2499360"/>
                    <a:pt x="2077514" y="2464417"/>
                    <a:pt x="2092960" y="2418080"/>
                  </a:cubicBezTo>
                  <a:cubicBezTo>
                    <a:pt x="2099733" y="2397760"/>
                    <a:pt x="2103701" y="2376278"/>
                    <a:pt x="2113280" y="2357120"/>
                  </a:cubicBezTo>
                  <a:cubicBezTo>
                    <a:pt x="2124202" y="2335277"/>
                    <a:pt x="2144001" y="2318477"/>
                    <a:pt x="2153920" y="2296160"/>
                  </a:cubicBezTo>
                  <a:cubicBezTo>
                    <a:pt x="2171318" y="2257014"/>
                    <a:pt x="2175402" y="2212556"/>
                    <a:pt x="2194560" y="2174240"/>
                  </a:cubicBezTo>
                  <a:lnTo>
                    <a:pt x="2235200" y="2092960"/>
                  </a:lnTo>
                  <a:cubicBezTo>
                    <a:pt x="2241973" y="2052320"/>
                    <a:pt x="2255520" y="2012241"/>
                    <a:pt x="2255520" y="1971040"/>
                  </a:cubicBezTo>
                  <a:cubicBezTo>
                    <a:pt x="2255520" y="1606697"/>
                    <a:pt x="2245673" y="1557298"/>
                    <a:pt x="2214880" y="1280160"/>
                  </a:cubicBezTo>
                  <a:cubicBezTo>
                    <a:pt x="2203826" y="1025910"/>
                    <a:pt x="2207088" y="859853"/>
                    <a:pt x="2174240" y="629920"/>
                  </a:cubicBezTo>
                  <a:cubicBezTo>
                    <a:pt x="2169356" y="595730"/>
                    <a:pt x="2166047" y="560658"/>
                    <a:pt x="2153920" y="528320"/>
                  </a:cubicBezTo>
                  <a:cubicBezTo>
                    <a:pt x="2125698" y="453061"/>
                    <a:pt x="2054578" y="428225"/>
                    <a:pt x="1991360" y="386080"/>
                  </a:cubicBezTo>
                  <a:cubicBezTo>
                    <a:pt x="1971040" y="372533"/>
                    <a:pt x="1947669" y="362709"/>
                    <a:pt x="1930400" y="345440"/>
                  </a:cubicBezTo>
                  <a:cubicBezTo>
                    <a:pt x="1910080" y="325120"/>
                    <a:pt x="1892123" y="302123"/>
                    <a:pt x="1869440" y="284480"/>
                  </a:cubicBezTo>
                  <a:cubicBezTo>
                    <a:pt x="1830886" y="254493"/>
                    <a:pt x="1788160" y="230293"/>
                    <a:pt x="1747520" y="203200"/>
                  </a:cubicBezTo>
                  <a:lnTo>
                    <a:pt x="1686560" y="162560"/>
                  </a:lnTo>
                  <a:lnTo>
                    <a:pt x="1625600" y="121920"/>
                  </a:lnTo>
                  <a:cubicBezTo>
                    <a:pt x="1605280" y="108373"/>
                    <a:pt x="1587808" y="89003"/>
                    <a:pt x="1564640" y="81280"/>
                  </a:cubicBezTo>
                  <a:lnTo>
                    <a:pt x="1442720" y="40640"/>
                  </a:lnTo>
                  <a:cubicBezTo>
                    <a:pt x="1422400" y="33867"/>
                    <a:pt x="1402888" y="23841"/>
                    <a:pt x="1381760" y="20320"/>
                  </a:cubicBezTo>
                  <a:lnTo>
                    <a:pt x="1259840" y="0"/>
                  </a:lnTo>
                  <a:lnTo>
                    <a:pt x="873760" y="0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817584" y="4812454"/>
              <a:ext cx="2396810" cy="4358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err="1">
                  <a:latin typeface="Courier" charset="0"/>
                  <a:ea typeface="Courier" charset="0"/>
                  <a:cs typeface="Courier" charset="0"/>
                </a:rPr>
                <a:t>FaceGraphics</a:t>
              </a:r>
              <a:endParaRPr lang="en-US" sz="2400" dirty="0">
                <a:latin typeface="Courier" charset="0"/>
                <a:ea typeface="Courier" charset="0"/>
                <a:cs typeface="Courier" charset="0"/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1659467" y="7123850"/>
            <a:ext cx="7285264" cy="43582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/>
              <a:t>* This blob represents one program on one machine</a:t>
            </a:r>
          </a:p>
        </p:txBody>
      </p:sp>
      <p:sp>
        <p:nvSpPr>
          <p:cNvPr id="17" name="Title Placeholder 1"/>
          <p:cNvSpPr txBox="1">
            <a:spLocks/>
          </p:cNvSpPr>
          <p:nvPr/>
        </p:nvSpPr>
        <p:spPr>
          <a:xfrm>
            <a:off x="529" y="-4836"/>
            <a:ext cx="10079567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>
                <a:latin typeface="Calibri"/>
                <a:cs typeface="Calibri"/>
              </a:rPr>
              <a:t>Another way to get Server/Client</a:t>
            </a:r>
            <a:endParaRPr lang="en-US" sz="5071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11980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7.87402E-7 1.64637E-6 L -0.12661 -0.0262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472" y="-144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93 -0.00147 L 0.20268 -0.22764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331" y="-113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val 12"/>
          <p:cNvSpPr/>
          <p:nvPr/>
        </p:nvSpPr>
        <p:spPr>
          <a:xfrm>
            <a:off x="6756399" y="1937099"/>
            <a:ext cx="2506133" cy="1822102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304800" y="2319867"/>
            <a:ext cx="2997200" cy="301413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696720" y="1056639"/>
            <a:ext cx="6519734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Now our </a:t>
            </a:r>
            <a:r>
              <a:rPr lang="en-US" sz="2400"/>
              <a:t>application runs across two programs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651985" y="3146213"/>
            <a:ext cx="2396810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FaceDatabase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9" name="TextBox 8"/>
          <p:cNvSpPr txBox="1"/>
          <p:nvPr/>
        </p:nvSpPr>
        <p:spPr>
          <a:xfrm rot="21436708">
            <a:off x="791572" y="3999653"/>
            <a:ext cx="2212465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FaceProfile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849583" y="2594186"/>
            <a:ext cx="2396810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FaceGraphics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3275667" y="2709333"/>
            <a:ext cx="3243666" cy="47288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3360333" y="2997200"/>
            <a:ext cx="3125134" cy="52932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 rot="20853169">
            <a:off x="3344701" y="3360419"/>
            <a:ext cx="3357355" cy="4000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50" i="1" dirty="0">
                <a:solidFill>
                  <a:srgbClr val="7030A0"/>
                </a:solidFill>
              </a:rPr>
              <a:t>REQUEST</a:t>
            </a:r>
          </a:p>
        </p:txBody>
      </p:sp>
      <p:sp>
        <p:nvSpPr>
          <p:cNvPr id="17" name="TextBox 16"/>
          <p:cNvSpPr txBox="1"/>
          <p:nvPr/>
        </p:nvSpPr>
        <p:spPr>
          <a:xfrm rot="20890050">
            <a:off x="3107633" y="2409718"/>
            <a:ext cx="3357355" cy="4000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50" i="1" dirty="0">
                <a:solidFill>
                  <a:srgbClr val="7030A0"/>
                </a:solidFill>
              </a:rPr>
              <a:t>RESPONSE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965201" y="1811867"/>
            <a:ext cx="1091966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Server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456267" y="7123850"/>
            <a:ext cx="7411003" cy="43582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/>
              <a:t>* Each blob represents one program on one machine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382001" y="1524000"/>
            <a:ext cx="97334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Client</a:t>
            </a:r>
            <a:endParaRPr lang="en-US" sz="2400" dirty="0"/>
          </a:p>
        </p:txBody>
      </p:sp>
      <p:sp>
        <p:nvSpPr>
          <p:cNvPr id="23" name="Title Placeholder 1"/>
          <p:cNvSpPr txBox="1">
            <a:spLocks/>
          </p:cNvSpPr>
          <p:nvPr/>
        </p:nvSpPr>
        <p:spPr>
          <a:xfrm>
            <a:off x="529" y="-4836"/>
            <a:ext cx="10079567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>
                <a:latin typeface="Calibri"/>
                <a:cs typeface="Calibri"/>
              </a:rPr>
              <a:t>Another way to get Server/Client</a:t>
            </a:r>
            <a:endParaRPr lang="en-US" sz="5071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30843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val 12"/>
          <p:cNvSpPr/>
          <p:nvPr/>
        </p:nvSpPr>
        <p:spPr>
          <a:xfrm>
            <a:off x="6756399" y="1937099"/>
            <a:ext cx="2506133" cy="1822102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304800" y="2319867"/>
            <a:ext cx="2997200" cy="301413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713653" y="1022773"/>
            <a:ext cx="7132081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Which means many clients can connect </a:t>
            </a:r>
            <a:r>
              <a:rPr lang="en-US" sz="2400"/>
              <a:t>to the data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651985" y="3146213"/>
            <a:ext cx="2396810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FaceDatabase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9" name="TextBox 8"/>
          <p:cNvSpPr txBox="1"/>
          <p:nvPr/>
        </p:nvSpPr>
        <p:spPr>
          <a:xfrm rot="21436708">
            <a:off x="791572" y="3999653"/>
            <a:ext cx="2212465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FaceProfile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849583" y="2594186"/>
            <a:ext cx="2396810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FaceGraphics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3275667" y="2709333"/>
            <a:ext cx="3243666" cy="47288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3360333" y="2997200"/>
            <a:ext cx="3125134" cy="52932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 rot="20853169">
            <a:off x="3344701" y="3360419"/>
            <a:ext cx="3357355" cy="4000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50" i="1" dirty="0">
                <a:solidFill>
                  <a:srgbClr val="7030A0"/>
                </a:solidFill>
              </a:rPr>
              <a:t>REQUEST</a:t>
            </a:r>
          </a:p>
        </p:txBody>
      </p:sp>
      <p:sp>
        <p:nvSpPr>
          <p:cNvPr id="17" name="TextBox 16"/>
          <p:cNvSpPr txBox="1"/>
          <p:nvPr/>
        </p:nvSpPr>
        <p:spPr>
          <a:xfrm rot="20890050">
            <a:off x="3107633" y="2409718"/>
            <a:ext cx="3357355" cy="4000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50" i="1" dirty="0">
                <a:solidFill>
                  <a:srgbClr val="7030A0"/>
                </a:solidFill>
              </a:rPr>
              <a:t>RESPONSE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456267" y="7123850"/>
            <a:ext cx="7411003" cy="43582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/>
              <a:t>* Each blob represents one program on one machine</a:t>
            </a:r>
          </a:p>
        </p:txBody>
      </p:sp>
      <p:sp>
        <p:nvSpPr>
          <p:cNvPr id="18" name="Oval 17"/>
          <p:cNvSpPr/>
          <p:nvPr/>
        </p:nvSpPr>
        <p:spPr>
          <a:xfrm>
            <a:off x="6722532" y="4409366"/>
            <a:ext cx="2506133" cy="1822102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6815716" y="5066453"/>
            <a:ext cx="2396810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FaceGraphics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cxnSp>
        <p:nvCxnSpPr>
          <p:cNvPr id="22" name="Straight Arrow Connector 21"/>
          <p:cNvCxnSpPr/>
          <p:nvPr/>
        </p:nvCxnSpPr>
        <p:spPr>
          <a:xfrm rot="1495796" flipV="1">
            <a:off x="3326468" y="4690533"/>
            <a:ext cx="3243666" cy="47288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rot="1495796" flipH="1">
            <a:off x="3411134" y="4978400"/>
            <a:ext cx="3125134" cy="52932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 rot="748965">
            <a:off x="3395502" y="5341619"/>
            <a:ext cx="3357355" cy="4000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50" i="1" dirty="0">
                <a:solidFill>
                  <a:srgbClr val="7030A0"/>
                </a:solidFill>
              </a:rPr>
              <a:t>REQUEST</a:t>
            </a:r>
          </a:p>
        </p:txBody>
      </p:sp>
      <p:sp>
        <p:nvSpPr>
          <p:cNvPr id="25" name="TextBox 24"/>
          <p:cNvSpPr txBox="1"/>
          <p:nvPr/>
        </p:nvSpPr>
        <p:spPr>
          <a:xfrm rot="785846">
            <a:off x="3158434" y="4390918"/>
            <a:ext cx="3357355" cy="4000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50" i="1" dirty="0">
                <a:solidFill>
                  <a:srgbClr val="7030A0"/>
                </a:solidFill>
              </a:rPr>
              <a:t>RESPONSE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8382001" y="1524000"/>
            <a:ext cx="97334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Client</a:t>
            </a:r>
            <a:endParaRPr lang="en-US" sz="2400" dirty="0"/>
          </a:p>
        </p:txBody>
      </p:sp>
      <p:sp>
        <p:nvSpPr>
          <p:cNvPr id="27" name="TextBox 26"/>
          <p:cNvSpPr txBox="1"/>
          <p:nvPr/>
        </p:nvSpPr>
        <p:spPr>
          <a:xfrm>
            <a:off x="8636001" y="4250267"/>
            <a:ext cx="97334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Client</a:t>
            </a:r>
            <a:endParaRPr lang="en-US" sz="2400" dirty="0"/>
          </a:p>
        </p:txBody>
      </p:sp>
      <p:sp>
        <p:nvSpPr>
          <p:cNvPr id="28" name="TextBox 27"/>
          <p:cNvSpPr txBox="1"/>
          <p:nvPr/>
        </p:nvSpPr>
        <p:spPr>
          <a:xfrm>
            <a:off x="965201" y="1811867"/>
            <a:ext cx="1091966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Server</a:t>
            </a:r>
          </a:p>
        </p:txBody>
      </p:sp>
      <p:sp>
        <p:nvSpPr>
          <p:cNvPr id="29" name="Title Placeholder 1"/>
          <p:cNvSpPr txBox="1">
            <a:spLocks/>
          </p:cNvSpPr>
          <p:nvPr/>
        </p:nvSpPr>
        <p:spPr>
          <a:xfrm>
            <a:off x="529" y="-4836"/>
            <a:ext cx="10079567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>
                <a:latin typeface="Calibri"/>
                <a:cs typeface="Calibri"/>
              </a:rPr>
              <a:t>Another way to get Server/Client</a:t>
            </a:r>
            <a:endParaRPr lang="en-US" sz="5071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432796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/>
        </p:nvSpPr>
        <p:spPr>
          <a:xfrm>
            <a:off x="2692400" y="7159629"/>
            <a:ext cx="3589867" cy="40004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2150" dirty="0"/>
              <a:t>“Client”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96643" y="1738894"/>
            <a:ext cx="2328624" cy="174646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496005" y="943602"/>
            <a:ext cx="1529899" cy="707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50"/>
              <a:t>Facebook datacenter</a:t>
            </a:r>
            <a:endParaRPr lang="en-US" sz="2150" dirty="0"/>
          </a:p>
        </p:txBody>
      </p:sp>
      <p:sp>
        <p:nvSpPr>
          <p:cNvPr id="11" name="TextBox 10"/>
          <p:cNvSpPr txBox="1"/>
          <p:nvPr/>
        </p:nvSpPr>
        <p:spPr>
          <a:xfrm>
            <a:off x="4496005" y="3542671"/>
            <a:ext cx="1529899" cy="4000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50" dirty="0"/>
              <a:t>“Server”</a:t>
            </a:r>
          </a:p>
        </p:txBody>
      </p:sp>
      <p:sp>
        <p:nvSpPr>
          <p:cNvPr id="21" name="Title Placeholder 1"/>
          <p:cNvSpPr txBox="1">
            <a:spLocks/>
          </p:cNvSpPr>
          <p:nvPr/>
        </p:nvSpPr>
        <p:spPr>
          <a:xfrm>
            <a:off x="529" y="-4836"/>
            <a:ext cx="10079567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 dirty="0">
                <a:latin typeface="Calibri"/>
                <a:cs typeface="Calibri"/>
              </a:rPr>
              <a:t>The Internet</a:t>
            </a:r>
          </a:p>
        </p:txBody>
      </p:sp>
      <p:grpSp>
        <p:nvGrpSpPr>
          <p:cNvPr id="50" name="Group 49"/>
          <p:cNvGrpSpPr/>
          <p:nvPr/>
        </p:nvGrpSpPr>
        <p:grpSpPr>
          <a:xfrm>
            <a:off x="3335866" y="3858141"/>
            <a:ext cx="3234267" cy="3998926"/>
            <a:chOff x="3335866" y="3858141"/>
            <a:chExt cx="3234267" cy="3998926"/>
          </a:xfrm>
        </p:grpSpPr>
        <p:sp>
          <p:nvSpPr>
            <p:cNvPr id="45" name="Rectangle 44"/>
            <p:cNvSpPr/>
            <p:nvPr/>
          </p:nvSpPr>
          <p:spPr>
            <a:xfrm>
              <a:off x="6274191" y="7010400"/>
              <a:ext cx="295942" cy="84666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29579" y="5388596"/>
              <a:ext cx="1318155" cy="2171079"/>
            </a:xfrm>
            <a:prstGeom prst="rect">
              <a:avLst/>
            </a:prstGeom>
          </p:spPr>
        </p:pic>
        <p:sp>
          <p:nvSpPr>
            <p:cNvPr id="25" name="TextBox 24"/>
            <p:cNvSpPr txBox="1"/>
            <p:nvPr/>
          </p:nvSpPr>
          <p:spPr>
            <a:xfrm>
              <a:off x="3335866" y="4499604"/>
              <a:ext cx="2194433" cy="7077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150" dirty="0"/>
                <a:t>Chris’ phone (</a:t>
              </a:r>
              <a:r>
                <a:rPr lang="en-US" sz="2150" dirty="0" err="1"/>
                <a:t>facebook</a:t>
              </a:r>
              <a:r>
                <a:rPr lang="en-US" sz="2150" dirty="0"/>
                <a:t> app)</a:t>
              </a:r>
            </a:p>
          </p:txBody>
        </p:sp>
        <p:sp>
          <p:nvSpPr>
            <p:cNvPr id="36" name="Freeform 35"/>
            <p:cNvSpPr/>
            <p:nvPr/>
          </p:nvSpPr>
          <p:spPr>
            <a:xfrm>
              <a:off x="4487333" y="3858141"/>
              <a:ext cx="287867" cy="679992"/>
            </a:xfrm>
            <a:custGeom>
              <a:avLst/>
              <a:gdLst>
                <a:gd name="connsiteX0" fmla="*/ 0 w 287867"/>
                <a:gd name="connsiteY0" fmla="*/ 679992 h 679992"/>
                <a:gd name="connsiteX1" fmla="*/ 16934 w 287867"/>
                <a:gd name="connsiteY1" fmla="*/ 425992 h 679992"/>
                <a:gd name="connsiteX2" fmla="*/ 33867 w 287867"/>
                <a:gd name="connsiteY2" fmla="*/ 375192 h 679992"/>
                <a:gd name="connsiteX3" fmla="*/ 135467 w 287867"/>
                <a:gd name="connsiteY3" fmla="*/ 171992 h 679992"/>
                <a:gd name="connsiteX4" fmla="*/ 203200 w 287867"/>
                <a:gd name="connsiteY4" fmla="*/ 2659 h 679992"/>
                <a:gd name="connsiteX5" fmla="*/ 186267 w 287867"/>
                <a:gd name="connsiteY5" fmla="*/ 53459 h 679992"/>
                <a:gd name="connsiteX6" fmla="*/ 84667 w 287867"/>
                <a:gd name="connsiteY6" fmla="*/ 155059 h 679992"/>
                <a:gd name="connsiteX7" fmla="*/ 33867 w 287867"/>
                <a:gd name="connsiteY7" fmla="*/ 205859 h 679992"/>
                <a:gd name="connsiteX8" fmla="*/ 0 w 287867"/>
                <a:gd name="connsiteY8" fmla="*/ 256659 h 679992"/>
                <a:gd name="connsiteX9" fmla="*/ 67734 w 287867"/>
                <a:gd name="connsiteY9" fmla="*/ 121192 h 679992"/>
                <a:gd name="connsiteX10" fmla="*/ 169334 w 287867"/>
                <a:gd name="connsiteY10" fmla="*/ 53459 h 679992"/>
                <a:gd name="connsiteX11" fmla="*/ 220134 w 287867"/>
                <a:gd name="connsiteY11" fmla="*/ 70392 h 679992"/>
                <a:gd name="connsiteX12" fmla="*/ 237067 w 287867"/>
                <a:gd name="connsiteY12" fmla="*/ 121192 h 679992"/>
                <a:gd name="connsiteX13" fmla="*/ 270934 w 287867"/>
                <a:gd name="connsiteY13" fmla="*/ 171992 h 679992"/>
                <a:gd name="connsiteX14" fmla="*/ 287867 w 287867"/>
                <a:gd name="connsiteY14" fmla="*/ 222792 h 679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87867" h="679992">
                  <a:moveTo>
                    <a:pt x="0" y="679992"/>
                  </a:moveTo>
                  <a:cubicBezTo>
                    <a:pt x="5645" y="595325"/>
                    <a:pt x="7563" y="510328"/>
                    <a:pt x="16934" y="425992"/>
                  </a:cubicBezTo>
                  <a:cubicBezTo>
                    <a:pt x="18905" y="408252"/>
                    <a:pt x="26319" y="391367"/>
                    <a:pt x="33867" y="375192"/>
                  </a:cubicBezTo>
                  <a:cubicBezTo>
                    <a:pt x="65891" y="306568"/>
                    <a:pt x="101600" y="239725"/>
                    <a:pt x="135467" y="171992"/>
                  </a:cubicBezTo>
                  <a:cubicBezTo>
                    <a:pt x="154059" y="97622"/>
                    <a:pt x="154234" y="76108"/>
                    <a:pt x="203200" y="2659"/>
                  </a:cubicBezTo>
                  <a:cubicBezTo>
                    <a:pt x="213101" y="-12192"/>
                    <a:pt x="197225" y="39370"/>
                    <a:pt x="186267" y="53459"/>
                  </a:cubicBezTo>
                  <a:cubicBezTo>
                    <a:pt x="156863" y="91265"/>
                    <a:pt x="118534" y="121192"/>
                    <a:pt x="84667" y="155059"/>
                  </a:cubicBezTo>
                  <a:cubicBezTo>
                    <a:pt x="67734" y="171992"/>
                    <a:pt x="47151" y="185934"/>
                    <a:pt x="33867" y="205859"/>
                  </a:cubicBezTo>
                  <a:lnTo>
                    <a:pt x="0" y="256659"/>
                  </a:lnTo>
                  <a:cubicBezTo>
                    <a:pt x="16149" y="192065"/>
                    <a:pt x="12223" y="170535"/>
                    <a:pt x="67734" y="121192"/>
                  </a:cubicBezTo>
                  <a:cubicBezTo>
                    <a:pt x="98155" y="94151"/>
                    <a:pt x="169334" y="53459"/>
                    <a:pt x="169334" y="53459"/>
                  </a:cubicBezTo>
                  <a:cubicBezTo>
                    <a:pt x="186267" y="59103"/>
                    <a:pt x="207513" y="57771"/>
                    <a:pt x="220134" y="70392"/>
                  </a:cubicBezTo>
                  <a:cubicBezTo>
                    <a:pt x="232755" y="83013"/>
                    <a:pt x="229085" y="105227"/>
                    <a:pt x="237067" y="121192"/>
                  </a:cubicBezTo>
                  <a:cubicBezTo>
                    <a:pt x="246168" y="139395"/>
                    <a:pt x="259645" y="155059"/>
                    <a:pt x="270934" y="171992"/>
                  </a:cubicBezTo>
                  <a:lnTo>
                    <a:pt x="287867" y="222792"/>
                  </a:lnTo>
                </a:path>
              </a:pathLst>
            </a:custGeom>
            <a:noFill/>
            <a:ln w="38100">
              <a:solidFill>
                <a:srgbClr val="0432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reeform 37"/>
            <p:cNvSpPr/>
            <p:nvPr/>
          </p:nvSpPr>
          <p:spPr>
            <a:xfrm>
              <a:off x="4809067" y="4030133"/>
              <a:ext cx="270933" cy="508000"/>
            </a:xfrm>
            <a:custGeom>
              <a:avLst/>
              <a:gdLst>
                <a:gd name="connsiteX0" fmla="*/ 152400 w 270933"/>
                <a:gd name="connsiteY0" fmla="*/ 0 h 508000"/>
                <a:gd name="connsiteX1" fmla="*/ 135466 w 270933"/>
                <a:gd name="connsiteY1" fmla="*/ 135467 h 508000"/>
                <a:gd name="connsiteX2" fmla="*/ 84666 w 270933"/>
                <a:gd name="connsiteY2" fmla="*/ 287867 h 508000"/>
                <a:gd name="connsiteX3" fmla="*/ 50800 w 270933"/>
                <a:gd name="connsiteY3" fmla="*/ 389467 h 508000"/>
                <a:gd name="connsiteX4" fmla="*/ 33866 w 270933"/>
                <a:gd name="connsiteY4" fmla="*/ 440267 h 508000"/>
                <a:gd name="connsiteX5" fmla="*/ 0 w 270933"/>
                <a:gd name="connsiteY5" fmla="*/ 270934 h 508000"/>
                <a:gd name="connsiteX6" fmla="*/ 16933 w 270933"/>
                <a:gd name="connsiteY6" fmla="*/ 372534 h 508000"/>
                <a:gd name="connsiteX7" fmla="*/ 33866 w 270933"/>
                <a:gd name="connsiteY7" fmla="*/ 508000 h 508000"/>
                <a:gd name="connsiteX8" fmla="*/ 186266 w 270933"/>
                <a:gd name="connsiteY8" fmla="*/ 389467 h 508000"/>
                <a:gd name="connsiteX9" fmla="*/ 270933 w 270933"/>
                <a:gd name="connsiteY9" fmla="*/ 355600 h 50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0933" h="508000">
                  <a:moveTo>
                    <a:pt x="152400" y="0"/>
                  </a:moveTo>
                  <a:cubicBezTo>
                    <a:pt x="146755" y="45156"/>
                    <a:pt x="145001" y="90970"/>
                    <a:pt x="135466" y="135467"/>
                  </a:cubicBezTo>
                  <a:cubicBezTo>
                    <a:pt x="135461" y="135491"/>
                    <a:pt x="93137" y="262456"/>
                    <a:pt x="84666" y="287867"/>
                  </a:cubicBezTo>
                  <a:lnTo>
                    <a:pt x="50800" y="389467"/>
                  </a:lnTo>
                  <a:lnTo>
                    <a:pt x="33866" y="440267"/>
                  </a:lnTo>
                  <a:cubicBezTo>
                    <a:pt x="13013" y="377708"/>
                    <a:pt x="0" y="348764"/>
                    <a:pt x="0" y="270934"/>
                  </a:cubicBezTo>
                  <a:cubicBezTo>
                    <a:pt x="0" y="236600"/>
                    <a:pt x="12078" y="338545"/>
                    <a:pt x="16933" y="372534"/>
                  </a:cubicBezTo>
                  <a:cubicBezTo>
                    <a:pt x="23369" y="417583"/>
                    <a:pt x="28222" y="462845"/>
                    <a:pt x="33866" y="508000"/>
                  </a:cubicBezTo>
                  <a:cubicBezTo>
                    <a:pt x="77697" y="464169"/>
                    <a:pt x="125503" y="409721"/>
                    <a:pt x="186266" y="389467"/>
                  </a:cubicBezTo>
                  <a:cubicBezTo>
                    <a:pt x="249040" y="368543"/>
                    <a:pt x="221101" y="380517"/>
                    <a:pt x="270933" y="355600"/>
                  </a:cubicBezTo>
                </a:path>
              </a:pathLst>
            </a:custGeom>
            <a:noFill/>
            <a:ln w="38100">
              <a:solidFill>
                <a:srgbClr val="0432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4" name="TextBox 43"/>
          <p:cNvSpPr txBox="1"/>
          <p:nvPr/>
        </p:nvSpPr>
        <p:spPr>
          <a:xfrm rot="1309806">
            <a:off x="5173499" y="3171716"/>
            <a:ext cx="3357355" cy="4000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50" i="1">
                <a:solidFill>
                  <a:srgbClr val="7030A0"/>
                </a:solidFill>
              </a:rPr>
              <a:t>REQUEST</a:t>
            </a:r>
            <a:endParaRPr lang="en-US" sz="2150" i="1" dirty="0">
              <a:solidFill>
                <a:srgbClr val="7030A0"/>
              </a:solidFill>
            </a:endParaRPr>
          </a:p>
        </p:txBody>
      </p:sp>
      <p:grpSp>
        <p:nvGrpSpPr>
          <p:cNvPr id="51" name="Group 50"/>
          <p:cNvGrpSpPr/>
          <p:nvPr/>
        </p:nvGrpSpPr>
        <p:grpSpPr>
          <a:xfrm>
            <a:off x="5529100" y="2274251"/>
            <a:ext cx="4163281" cy="4089933"/>
            <a:chOff x="5529100" y="2274251"/>
            <a:chExt cx="4163281" cy="4089933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363757" y="4160362"/>
              <a:ext cx="2328624" cy="1746468"/>
            </a:xfrm>
            <a:prstGeom prst="rect">
              <a:avLst/>
            </a:prstGeom>
          </p:spPr>
        </p:pic>
        <p:sp>
          <p:nvSpPr>
            <p:cNvPr id="27" name="TextBox 26"/>
            <p:cNvSpPr txBox="1"/>
            <p:nvPr/>
          </p:nvSpPr>
          <p:spPr>
            <a:xfrm>
              <a:off x="7467600" y="3128003"/>
              <a:ext cx="2194433" cy="10154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150" dirty="0"/>
                <a:t>Your mom’s computer</a:t>
              </a:r>
            </a:p>
            <a:p>
              <a:pPr algn="ctr"/>
              <a:r>
                <a:rPr lang="en-US" sz="2150" dirty="0"/>
                <a:t>(</a:t>
              </a:r>
              <a:r>
                <a:rPr lang="en-US" sz="2150" dirty="0" err="1"/>
                <a:t>linux</a:t>
              </a:r>
              <a:r>
                <a:rPr lang="en-US" sz="2150" dirty="0"/>
                <a:t> shell)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7763119" y="5964138"/>
              <a:ext cx="1529899" cy="4000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150" dirty="0"/>
                <a:t>“Client”</a:t>
              </a:r>
            </a:p>
          </p:txBody>
        </p:sp>
        <p:sp>
          <p:nvSpPr>
            <p:cNvPr id="39" name="Freeform 38"/>
            <p:cNvSpPr/>
            <p:nvPr/>
          </p:nvSpPr>
          <p:spPr>
            <a:xfrm>
              <a:off x="6248400" y="2658533"/>
              <a:ext cx="1490495" cy="433207"/>
            </a:xfrm>
            <a:custGeom>
              <a:avLst/>
              <a:gdLst>
                <a:gd name="connsiteX0" fmla="*/ 0 w 1490495"/>
                <a:gd name="connsiteY0" fmla="*/ 0 h 433207"/>
                <a:gd name="connsiteX1" fmla="*/ 67733 w 1490495"/>
                <a:gd name="connsiteY1" fmla="*/ 16934 h 433207"/>
                <a:gd name="connsiteX2" fmla="*/ 846667 w 1490495"/>
                <a:gd name="connsiteY2" fmla="*/ 33867 h 433207"/>
                <a:gd name="connsiteX3" fmla="*/ 1083733 w 1490495"/>
                <a:gd name="connsiteY3" fmla="*/ 152400 h 433207"/>
                <a:gd name="connsiteX4" fmla="*/ 1134533 w 1490495"/>
                <a:gd name="connsiteY4" fmla="*/ 186267 h 433207"/>
                <a:gd name="connsiteX5" fmla="*/ 1320800 w 1490495"/>
                <a:gd name="connsiteY5" fmla="*/ 304800 h 433207"/>
                <a:gd name="connsiteX6" fmla="*/ 1405467 w 1490495"/>
                <a:gd name="connsiteY6" fmla="*/ 355600 h 433207"/>
                <a:gd name="connsiteX7" fmla="*/ 1456267 w 1490495"/>
                <a:gd name="connsiteY7" fmla="*/ 389467 h 433207"/>
                <a:gd name="connsiteX8" fmla="*/ 1490133 w 1490495"/>
                <a:gd name="connsiteY8" fmla="*/ 338667 h 433207"/>
                <a:gd name="connsiteX9" fmla="*/ 1473200 w 1490495"/>
                <a:gd name="connsiteY9" fmla="*/ 270934 h 433207"/>
                <a:gd name="connsiteX10" fmla="*/ 1490133 w 1490495"/>
                <a:gd name="connsiteY10" fmla="*/ 389467 h 433207"/>
                <a:gd name="connsiteX11" fmla="*/ 1236133 w 1490495"/>
                <a:gd name="connsiteY11" fmla="*/ 423334 h 433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90495" h="433207">
                  <a:moveTo>
                    <a:pt x="0" y="0"/>
                  </a:moveTo>
                  <a:cubicBezTo>
                    <a:pt x="22578" y="5645"/>
                    <a:pt x="44479" y="16004"/>
                    <a:pt x="67733" y="16934"/>
                  </a:cubicBezTo>
                  <a:cubicBezTo>
                    <a:pt x="327231" y="27314"/>
                    <a:pt x="589239" y="-457"/>
                    <a:pt x="846667" y="33867"/>
                  </a:cubicBezTo>
                  <a:cubicBezTo>
                    <a:pt x="934241" y="45544"/>
                    <a:pt x="1005651" y="111062"/>
                    <a:pt x="1083733" y="152400"/>
                  </a:cubicBezTo>
                  <a:cubicBezTo>
                    <a:pt x="1101719" y="161922"/>
                    <a:pt x="1117082" y="175796"/>
                    <a:pt x="1134533" y="186267"/>
                  </a:cubicBezTo>
                  <a:cubicBezTo>
                    <a:pt x="1548780" y="434814"/>
                    <a:pt x="1048466" y="123244"/>
                    <a:pt x="1320800" y="304800"/>
                  </a:cubicBezTo>
                  <a:cubicBezTo>
                    <a:pt x="1348185" y="323057"/>
                    <a:pt x="1377557" y="338156"/>
                    <a:pt x="1405467" y="355600"/>
                  </a:cubicBezTo>
                  <a:cubicBezTo>
                    <a:pt x="1422725" y="366386"/>
                    <a:pt x="1439334" y="378178"/>
                    <a:pt x="1456267" y="389467"/>
                  </a:cubicBezTo>
                  <a:cubicBezTo>
                    <a:pt x="1467556" y="372534"/>
                    <a:pt x="1487255" y="358814"/>
                    <a:pt x="1490133" y="338667"/>
                  </a:cubicBezTo>
                  <a:cubicBezTo>
                    <a:pt x="1493424" y="315628"/>
                    <a:pt x="1473200" y="247661"/>
                    <a:pt x="1473200" y="270934"/>
                  </a:cubicBezTo>
                  <a:cubicBezTo>
                    <a:pt x="1473200" y="310846"/>
                    <a:pt x="1484489" y="349956"/>
                    <a:pt x="1490133" y="389467"/>
                  </a:cubicBezTo>
                  <a:cubicBezTo>
                    <a:pt x="1382976" y="460906"/>
                    <a:pt x="1459684" y="423334"/>
                    <a:pt x="1236133" y="423334"/>
                  </a:cubicBezTo>
                </a:path>
              </a:pathLst>
            </a:custGeom>
            <a:noFill/>
            <a:ln w="38100">
              <a:solidFill>
                <a:srgbClr val="0432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Freeform 39"/>
            <p:cNvSpPr/>
            <p:nvPr/>
          </p:nvSpPr>
          <p:spPr>
            <a:xfrm>
              <a:off x="6248400" y="2876069"/>
              <a:ext cx="1422400" cy="527531"/>
            </a:xfrm>
            <a:custGeom>
              <a:avLst/>
              <a:gdLst>
                <a:gd name="connsiteX0" fmla="*/ 1422400 w 1422400"/>
                <a:gd name="connsiteY0" fmla="*/ 527531 h 527531"/>
                <a:gd name="connsiteX1" fmla="*/ 1303867 w 1422400"/>
                <a:gd name="connsiteY1" fmla="*/ 493664 h 527531"/>
                <a:gd name="connsiteX2" fmla="*/ 1083733 w 1422400"/>
                <a:gd name="connsiteY2" fmla="*/ 341264 h 527531"/>
                <a:gd name="connsiteX3" fmla="*/ 982133 w 1422400"/>
                <a:gd name="connsiteY3" fmla="*/ 290464 h 527531"/>
                <a:gd name="connsiteX4" fmla="*/ 897467 w 1422400"/>
                <a:gd name="connsiteY4" fmla="*/ 239664 h 527531"/>
                <a:gd name="connsiteX5" fmla="*/ 846667 w 1422400"/>
                <a:gd name="connsiteY5" fmla="*/ 205798 h 527531"/>
                <a:gd name="connsiteX6" fmla="*/ 795867 w 1422400"/>
                <a:gd name="connsiteY6" fmla="*/ 188864 h 527531"/>
                <a:gd name="connsiteX7" fmla="*/ 745067 w 1422400"/>
                <a:gd name="connsiteY7" fmla="*/ 154998 h 527531"/>
                <a:gd name="connsiteX8" fmla="*/ 643467 w 1422400"/>
                <a:gd name="connsiteY8" fmla="*/ 121131 h 527531"/>
                <a:gd name="connsiteX9" fmla="*/ 592667 w 1422400"/>
                <a:gd name="connsiteY9" fmla="*/ 104198 h 527531"/>
                <a:gd name="connsiteX10" fmla="*/ 457200 w 1422400"/>
                <a:gd name="connsiteY10" fmla="*/ 70331 h 527531"/>
                <a:gd name="connsiteX11" fmla="*/ 0 w 1422400"/>
                <a:gd name="connsiteY11" fmla="*/ 53398 h 527531"/>
                <a:gd name="connsiteX12" fmla="*/ 101600 w 1422400"/>
                <a:gd name="connsiteY12" fmla="*/ 19531 h 527531"/>
                <a:gd name="connsiteX13" fmla="*/ 152400 w 1422400"/>
                <a:gd name="connsiteY13" fmla="*/ 2598 h 527531"/>
                <a:gd name="connsiteX14" fmla="*/ 50800 w 1422400"/>
                <a:gd name="connsiteY14" fmla="*/ 70331 h 527531"/>
                <a:gd name="connsiteX15" fmla="*/ 0 w 1422400"/>
                <a:gd name="connsiteY15" fmla="*/ 104198 h 527531"/>
                <a:gd name="connsiteX16" fmla="*/ 169333 w 1422400"/>
                <a:gd name="connsiteY16" fmla="*/ 205798 h 527531"/>
                <a:gd name="connsiteX17" fmla="*/ 186267 w 1422400"/>
                <a:gd name="connsiteY17" fmla="*/ 222731 h 527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422400" h="527531">
                  <a:moveTo>
                    <a:pt x="1422400" y="527531"/>
                  </a:moveTo>
                  <a:cubicBezTo>
                    <a:pt x="1408612" y="524084"/>
                    <a:pt x="1322090" y="504294"/>
                    <a:pt x="1303867" y="493664"/>
                  </a:cubicBezTo>
                  <a:cubicBezTo>
                    <a:pt x="1171125" y="416231"/>
                    <a:pt x="1180369" y="410288"/>
                    <a:pt x="1083733" y="341264"/>
                  </a:cubicBezTo>
                  <a:cubicBezTo>
                    <a:pt x="970500" y="260384"/>
                    <a:pt x="1093972" y="346384"/>
                    <a:pt x="982133" y="290464"/>
                  </a:cubicBezTo>
                  <a:cubicBezTo>
                    <a:pt x="952695" y="275745"/>
                    <a:pt x="925377" y="257107"/>
                    <a:pt x="897467" y="239664"/>
                  </a:cubicBezTo>
                  <a:cubicBezTo>
                    <a:pt x="880209" y="228878"/>
                    <a:pt x="864870" y="214899"/>
                    <a:pt x="846667" y="205798"/>
                  </a:cubicBezTo>
                  <a:cubicBezTo>
                    <a:pt x="830702" y="197816"/>
                    <a:pt x="811832" y="196846"/>
                    <a:pt x="795867" y="188864"/>
                  </a:cubicBezTo>
                  <a:cubicBezTo>
                    <a:pt x="777664" y="179763"/>
                    <a:pt x="763664" y="163263"/>
                    <a:pt x="745067" y="154998"/>
                  </a:cubicBezTo>
                  <a:cubicBezTo>
                    <a:pt x="712445" y="140499"/>
                    <a:pt x="677334" y="132420"/>
                    <a:pt x="643467" y="121131"/>
                  </a:cubicBezTo>
                  <a:lnTo>
                    <a:pt x="592667" y="104198"/>
                  </a:lnTo>
                  <a:cubicBezTo>
                    <a:pt x="546728" y="88885"/>
                    <a:pt x="507506" y="73475"/>
                    <a:pt x="457200" y="70331"/>
                  </a:cubicBezTo>
                  <a:cubicBezTo>
                    <a:pt x="304992" y="60818"/>
                    <a:pt x="152400" y="59042"/>
                    <a:pt x="0" y="53398"/>
                  </a:cubicBezTo>
                  <a:lnTo>
                    <a:pt x="101600" y="19531"/>
                  </a:lnTo>
                  <a:cubicBezTo>
                    <a:pt x="118533" y="13887"/>
                    <a:pt x="167252" y="-7303"/>
                    <a:pt x="152400" y="2598"/>
                  </a:cubicBezTo>
                  <a:lnTo>
                    <a:pt x="50800" y="70331"/>
                  </a:lnTo>
                  <a:lnTo>
                    <a:pt x="0" y="104198"/>
                  </a:lnTo>
                  <a:cubicBezTo>
                    <a:pt x="53454" y="130925"/>
                    <a:pt x="128458" y="164925"/>
                    <a:pt x="169333" y="205798"/>
                  </a:cubicBezTo>
                  <a:lnTo>
                    <a:pt x="186267" y="222731"/>
                  </a:lnTo>
                </a:path>
              </a:pathLst>
            </a:custGeom>
            <a:noFill/>
            <a:ln w="38100">
              <a:solidFill>
                <a:srgbClr val="0432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TextBox 41"/>
            <p:cNvSpPr txBox="1"/>
            <p:nvPr/>
          </p:nvSpPr>
          <p:spPr>
            <a:xfrm rot="1104694">
              <a:off x="5529100" y="2274251"/>
              <a:ext cx="3357355" cy="4000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150" i="1" dirty="0">
                  <a:solidFill>
                    <a:srgbClr val="7030A0"/>
                  </a:solidFill>
                </a:rPr>
                <a:t>RESPONSE</a:t>
              </a:r>
            </a:p>
          </p:txBody>
        </p:sp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968370" y="4368800"/>
              <a:ext cx="1172887" cy="784597"/>
            </a:xfrm>
            <a:prstGeom prst="rect">
              <a:avLst/>
            </a:prstGeom>
          </p:spPr>
        </p:pic>
      </p:grpSp>
      <p:grpSp>
        <p:nvGrpSpPr>
          <p:cNvPr id="49" name="Group 48"/>
          <p:cNvGrpSpPr/>
          <p:nvPr/>
        </p:nvGrpSpPr>
        <p:grpSpPr>
          <a:xfrm>
            <a:off x="370289" y="2471889"/>
            <a:ext cx="4435232" cy="5087786"/>
            <a:chOff x="370289" y="2471889"/>
            <a:chExt cx="4435232" cy="5087786"/>
          </a:xfrm>
        </p:grpSpPr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70289" y="5193295"/>
              <a:ext cx="2919517" cy="2189638"/>
            </a:xfrm>
            <a:prstGeom prst="rect">
              <a:avLst/>
            </a:prstGeom>
          </p:spPr>
        </p:pic>
        <p:sp>
          <p:nvSpPr>
            <p:cNvPr id="23" name="TextBox 22"/>
            <p:cNvSpPr txBox="1"/>
            <p:nvPr/>
          </p:nvSpPr>
          <p:spPr>
            <a:xfrm>
              <a:off x="643466" y="4296403"/>
              <a:ext cx="2194433" cy="10154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150" dirty="0"/>
                <a:t>Tate Ole </a:t>
              </a:r>
              <a:r>
                <a:rPr lang="en-US" sz="2150" dirty="0" err="1"/>
                <a:t>Keko’s</a:t>
              </a:r>
              <a:r>
                <a:rPr lang="en-US" sz="2150" dirty="0"/>
                <a:t> computer (</a:t>
              </a:r>
              <a:r>
                <a:rPr lang="en-US" sz="2150" dirty="0" err="1"/>
                <a:t>facebook.com</a:t>
              </a:r>
              <a:r>
                <a:rPr lang="en-US" sz="2150" dirty="0"/>
                <a:t>)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006718" y="7159629"/>
              <a:ext cx="1529899" cy="4000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150" dirty="0"/>
                <a:t>“Client”</a:t>
              </a:r>
            </a:p>
          </p:txBody>
        </p:sp>
        <p:sp>
          <p:nvSpPr>
            <p:cNvPr id="34" name="Freeform 33"/>
            <p:cNvSpPr/>
            <p:nvPr/>
          </p:nvSpPr>
          <p:spPr>
            <a:xfrm>
              <a:off x="1253067" y="2471889"/>
              <a:ext cx="2878666" cy="1575178"/>
            </a:xfrm>
            <a:custGeom>
              <a:avLst/>
              <a:gdLst>
                <a:gd name="connsiteX0" fmla="*/ 0 w 2878666"/>
                <a:gd name="connsiteY0" fmla="*/ 1575178 h 1575178"/>
                <a:gd name="connsiteX1" fmla="*/ 50800 w 2878666"/>
                <a:gd name="connsiteY1" fmla="*/ 1507444 h 1575178"/>
                <a:gd name="connsiteX2" fmla="*/ 84666 w 2878666"/>
                <a:gd name="connsiteY2" fmla="*/ 1456644 h 1575178"/>
                <a:gd name="connsiteX3" fmla="*/ 135466 w 2878666"/>
                <a:gd name="connsiteY3" fmla="*/ 1405844 h 1575178"/>
                <a:gd name="connsiteX4" fmla="*/ 169333 w 2878666"/>
                <a:gd name="connsiteY4" fmla="*/ 1355044 h 1575178"/>
                <a:gd name="connsiteX5" fmla="*/ 287866 w 2878666"/>
                <a:gd name="connsiteY5" fmla="*/ 1287311 h 1575178"/>
                <a:gd name="connsiteX6" fmla="*/ 389466 w 2878666"/>
                <a:gd name="connsiteY6" fmla="*/ 1202644 h 1575178"/>
                <a:gd name="connsiteX7" fmla="*/ 423333 w 2878666"/>
                <a:gd name="connsiteY7" fmla="*/ 1151844 h 1575178"/>
                <a:gd name="connsiteX8" fmla="*/ 474133 w 2878666"/>
                <a:gd name="connsiteY8" fmla="*/ 1117978 h 1575178"/>
                <a:gd name="connsiteX9" fmla="*/ 643466 w 2878666"/>
                <a:gd name="connsiteY9" fmla="*/ 999444 h 1575178"/>
                <a:gd name="connsiteX10" fmla="*/ 778933 w 2878666"/>
                <a:gd name="connsiteY10" fmla="*/ 931711 h 1575178"/>
                <a:gd name="connsiteX11" fmla="*/ 914400 w 2878666"/>
                <a:gd name="connsiteY11" fmla="*/ 847044 h 1575178"/>
                <a:gd name="connsiteX12" fmla="*/ 1032933 w 2878666"/>
                <a:gd name="connsiteY12" fmla="*/ 762378 h 1575178"/>
                <a:gd name="connsiteX13" fmla="*/ 1168400 w 2878666"/>
                <a:gd name="connsiteY13" fmla="*/ 694644 h 1575178"/>
                <a:gd name="connsiteX14" fmla="*/ 1236133 w 2878666"/>
                <a:gd name="connsiteY14" fmla="*/ 660778 h 1575178"/>
                <a:gd name="connsiteX15" fmla="*/ 1405466 w 2878666"/>
                <a:gd name="connsiteY15" fmla="*/ 609978 h 1575178"/>
                <a:gd name="connsiteX16" fmla="*/ 1456266 w 2878666"/>
                <a:gd name="connsiteY16" fmla="*/ 576111 h 1575178"/>
                <a:gd name="connsiteX17" fmla="*/ 1591733 w 2878666"/>
                <a:gd name="connsiteY17" fmla="*/ 542244 h 1575178"/>
                <a:gd name="connsiteX18" fmla="*/ 1642533 w 2878666"/>
                <a:gd name="connsiteY18" fmla="*/ 508378 h 1575178"/>
                <a:gd name="connsiteX19" fmla="*/ 1744133 w 2878666"/>
                <a:gd name="connsiteY19" fmla="*/ 474511 h 1575178"/>
                <a:gd name="connsiteX20" fmla="*/ 1845733 w 2878666"/>
                <a:gd name="connsiteY20" fmla="*/ 440644 h 1575178"/>
                <a:gd name="connsiteX21" fmla="*/ 1896533 w 2878666"/>
                <a:gd name="connsiteY21" fmla="*/ 423711 h 1575178"/>
                <a:gd name="connsiteX22" fmla="*/ 1964266 w 2878666"/>
                <a:gd name="connsiteY22" fmla="*/ 389844 h 1575178"/>
                <a:gd name="connsiteX23" fmla="*/ 2065866 w 2878666"/>
                <a:gd name="connsiteY23" fmla="*/ 355978 h 1575178"/>
                <a:gd name="connsiteX24" fmla="*/ 2167466 w 2878666"/>
                <a:gd name="connsiteY24" fmla="*/ 305178 h 1575178"/>
                <a:gd name="connsiteX25" fmla="*/ 2218266 w 2878666"/>
                <a:gd name="connsiteY25" fmla="*/ 271311 h 1575178"/>
                <a:gd name="connsiteX26" fmla="*/ 2506133 w 2878666"/>
                <a:gd name="connsiteY26" fmla="*/ 220511 h 1575178"/>
                <a:gd name="connsiteX27" fmla="*/ 2573866 w 2878666"/>
                <a:gd name="connsiteY27" fmla="*/ 203578 h 1575178"/>
                <a:gd name="connsiteX28" fmla="*/ 2658533 w 2878666"/>
                <a:gd name="connsiteY28" fmla="*/ 186644 h 1575178"/>
                <a:gd name="connsiteX29" fmla="*/ 2760133 w 2878666"/>
                <a:gd name="connsiteY29" fmla="*/ 152778 h 1575178"/>
                <a:gd name="connsiteX30" fmla="*/ 2810933 w 2878666"/>
                <a:gd name="connsiteY30" fmla="*/ 135844 h 1575178"/>
                <a:gd name="connsiteX31" fmla="*/ 2861733 w 2878666"/>
                <a:gd name="connsiteY31" fmla="*/ 118911 h 1575178"/>
                <a:gd name="connsiteX32" fmla="*/ 2760133 w 2878666"/>
                <a:gd name="connsiteY32" fmla="*/ 85044 h 1575178"/>
                <a:gd name="connsiteX33" fmla="*/ 2692400 w 2878666"/>
                <a:gd name="connsiteY33" fmla="*/ 68111 h 1575178"/>
                <a:gd name="connsiteX34" fmla="*/ 2523066 w 2878666"/>
                <a:gd name="connsiteY34" fmla="*/ 17311 h 1575178"/>
                <a:gd name="connsiteX35" fmla="*/ 2624666 w 2878666"/>
                <a:gd name="connsiteY35" fmla="*/ 34244 h 1575178"/>
                <a:gd name="connsiteX36" fmla="*/ 2726266 w 2878666"/>
                <a:gd name="connsiteY36" fmla="*/ 68111 h 1575178"/>
                <a:gd name="connsiteX37" fmla="*/ 2777066 w 2878666"/>
                <a:gd name="connsiteY37" fmla="*/ 101978 h 1575178"/>
                <a:gd name="connsiteX38" fmla="*/ 2878666 w 2878666"/>
                <a:gd name="connsiteY38" fmla="*/ 135844 h 1575178"/>
                <a:gd name="connsiteX39" fmla="*/ 2861733 w 2878666"/>
                <a:gd name="connsiteY39" fmla="*/ 186644 h 1575178"/>
                <a:gd name="connsiteX40" fmla="*/ 2760133 w 2878666"/>
                <a:gd name="connsiteY40" fmla="*/ 305178 h 1575178"/>
                <a:gd name="connsiteX41" fmla="*/ 2692400 w 2878666"/>
                <a:gd name="connsiteY41" fmla="*/ 406778 h 1575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2878666" h="1575178">
                  <a:moveTo>
                    <a:pt x="0" y="1575178"/>
                  </a:moveTo>
                  <a:cubicBezTo>
                    <a:pt x="16933" y="1552600"/>
                    <a:pt x="34396" y="1530410"/>
                    <a:pt x="50800" y="1507444"/>
                  </a:cubicBezTo>
                  <a:cubicBezTo>
                    <a:pt x="62629" y="1490883"/>
                    <a:pt x="71638" y="1472278"/>
                    <a:pt x="84666" y="1456644"/>
                  </a:cubicBezTo>
                  <a:cubicBezTo>
                    <a:pt x="99997" y="1438247"/>
                    <a:pt x="120135" y="1424241"/>
                    <a:pt x="135466" y="1405844"/>
                  </a:cubicBezTo>
                  <a:cubicBezTo>
                    <a:pt x="148495" y="1390210"/>
                    <a:pt x="154942" y="1369435"/>
                    <a:pt x="169333" y="1355044"/>
                  </a:cubicBezTo>
                  <a:cubicBezTo>
                    <a:pt x="193265" y="1331112"/>
                    <a:pt x="261307" y="1300591"/>
                    <a:pt x="287866" y="1287311"/>
                  </a:cubicBezTo>
                  <a:cubicBezTo>
                    <a:pt x="370378" y="1163545"/>
                    <a:pt x="260562" y="1310065"/>
                    <a:pt x="389466" y="1202644"/>
                  </a:cubicBezTo>
                  <a:cubicBezTo>
                    <a:pt x="405100" y="1189615"/>
                    <a:pt x="408942" y="1166235"/>
                    <a:pt x="423333" y="1151844"/>
                  </a:cubicBezTo>
                  <a:cubicBezTo>
                    <a:pt x="437724" y="1137454"/>
                    <a:pt x="457573" y="1129807"/>
                    <a:pt x="474133" y="1117978"/>
                  </a:cubicBezTo>
                  <a:cubicBezTo>
                    <a:pt x="523688" y="1082582"/>
                    <a:pt x="591563" y="1025395"/>
                    <a:pt x="643466" y="999444"/>
                  </a:cubicBezTo>
                  <a:cubicBezTo>
                    <a:pt x="688622" y="976866"/>
                    <a:pt x="738545" y="962002"/>
                    <a:pt x="778933" y="931711"/>
                  </a:cubicBezTo>
                  <a:cubicBezTo>
                    <a:pt x="970809" y="787804"/>
                    <a:pt x="728448" y="963264"/>
                    <a:pt x="914400" y="847044"/>
                  </a:cubicBezTo>
                  <a:cubicBezTo>
                    <a:pt x="973485" y="810116"/>
                    <a:pt x="976627" y="793090"/>
                    <a:pt x="1032933" y="762378"/>
                  </a:cubicBezTo>
                  <a:cubicBezTo>
                    <a:pt x="1077254" y="738203"/>
                    <a:pt x="1123244" y="717222"/>
                    <a:pt x="1168400" y="694644"/>
                  </a:cubicBezTo>
                  <a:cubicBezTo>
                    <a:pt x="1190978" y="683355"/>
                    <a:pt x="1212186" y="668760"/>
                    <a:pt x="1236133" y="660778"/>
                  </a:cubicBezTo>
                  <a:cubicBezTo>
                    <a:pt x="1359811" y="619552"/>
                    <a:pt x="1303100" y="635569"/>
                    <a:pt x="1405466" y="609978"/>
                  </a:cubicBezTo>
                  <a:cubicBezTo>
                    <a:pt x="1422399" y="598689"/>
                    <a:pt x="1437140" y="583066"/>
                    <a:pt x="1456266" y="576111"/>
                  </a:cubicBezTo>
                  <a:cubicBezTo>
                    <a:pt x="1500009" y="560204"/>
                    <a:pt x="1591733" y="542244"/>
                    <a:pt x="1591733" y="542244"/>
                  </a:cubicBezTo>
                  <a:cubicBezTo>
                    <a:pt x="1608666" y="530955"/>
                    <a:pt x="1623936" y="516643"/>
                    <a:pt x="1642533" y="508378"/>
                  </a:cubicBezTo>
                  <a:cubicBezTo>
                    <a:pt x="1675155" y="493879"/>
                    <a:pt x="1710266" y="485800"/>
                    <a:pt x="1744133" y="474511"/>
                  </a:cubicBezTo>
                  <a:lnTo>
                    <a:pt x="1845733" y="440644"/>
                  </a:lnTo>
                  <a:cubicBezTo>
                    <a:pt x="1862666" y="435000"/>
                    <a:pt x="1880568" y="431694"/>
                    <a:pt x="1896533" y="423711"/>
                  </a:cubicBezTo>
                  <a:cubicBezTo>
                    <a:pt x="1919111" y="412422"/>
                    <a:pt x="1940829" y="399219"/>
                    <a:pt x="1964266" y="389844"/>
                  </a:cubicBezTo>
                  <a:cubicBezTo>
                    <a:pt x="1997411" y="376586"/>
                    <a:pt x="2065866" y="355978"/>
                    <a:pt x="2065866" y="355978"/>
                  </a:cubicBezTo>
                  <a:cubicBezTo>
                    <a:pt x="2211452" y="258920"/>
                    <a:pt x="2027252" y="375285"/>
                    <a:pt x="2167466" y="305178"/>
                  </a:cubicBezTo>
                  <a:cubicBezTo>
                    <a:pt x="2185669" y="296077"/>
                    <a:pt x="2199140" y="278266"/>
                    <a:pt x="2218266" y="271311"/>
                  </a:cubicBezTo>
                  <a:cubicBezTo>
                    <a:pt x="2320046" y="234300"/>
                    <a:pt x="2398916" y="232424"/>
                    <a:pt x="2506133" y="220511"/>
                  </a:cubicBezTo>
                  <a:cubicBezTo>
                    <a:pt x="2528711" y="214867"/>
                    <a:pt x="2551148" y="208627"/>
                    <a:pt x="2573866" y="203578"/>
                  </a:cubicBezTo>
                  <a:cubicBezTo>
                    <a:pt x="2601962" y="197334"/>
                    <a:pt x="2630766" y="194217"/>
                    <a:pt x="2658533" y="186644"/>
                  </a:cubicBezTo>
                  <a:cubicBezTo>
                    <a:pt x="2692974" y="177251"/>
                    <a:pt x="2726266" y="164067"/>
                    <a:pt x="2760133" y="152778"/>
                  </a:cubicBezTo>
                  <a:lnTo>
                    <a:pt x="2810933" y="135844"/>
                  </a:lnTo>
                  <a:lnTo>
                    <a:pt x="2861733" y="118911"/>
                  </a:lnTo>
                  <a:cubicBezTo>
                    <a:pt x="2827866" y="107622"/>
                    <a:pt x="2794766" y="93702"/>
                    <a:pt x="2760133" y="85044"/>
                  </a:cubicBezTo>
                  <a:cubicBezTo>
                    <a:pt x="2737555" y="79400"/>
                    <a:pt x="2714691" y="74798"/>
                    <a:pt x="2692400" y="68111"/>
                  </a:cubicBezTo>
                  <a:cubicBezTo>
                    <a:pt x="2486276" y="6274"/>
                    <a:pt x="2679181" y="56339"/>
                    <a:pt x="2523066" y="17311"/>
                  </a:cubicBezTo>
                  <a:cubicBezTo>
                    <a:pt x="2609624" y="-11541"/>
                    <a:pt x="2540258" y="-3271"/>
                    <a:pt x="2624666" y="34244"/>
                  </a:cubicBezTo>
                  <a:cubicBezTo>
                    <a:pt x="2657288" y="48743"/>
                    <a:pt x="2726266" y="68111"/>
                    <a:pt x="2726266" y="68111"/>
                  </a:cubicBezTo>
                  <a:cubicBezTo>
                    <a:pt x="2743199" y="79400"/>
                    <a:pt x="2758469" y="93713"/>
                    <a:pt x="2777066" y="101978"/>
                  </a:cubicBezTo>
                  <a:cubicBezTo>
                    <a:pt x="2809688" y="116476"/>
                    <a:pt x="2878666" y="135844"/>
                    <a:pt x="2878666" y="135844"/>
                  </a:cubicBezTo>
                  <a:cubicBezTo>
                    <a:pt x="2873022" y="152777"/>
                    <a:pt x="2870589" y="171146"/>
                    <a:pt x="2861733" y="186644"/>
                  </a:cubicBezTo>
                  <a:cubicBezTo>
                    <a:pt x="2803734" y="288144"/>
                    <a:pt x="2824806" y="222026"/>
                    <a:pt x="2760133" y="305178"/>
                  </a:cubicBezTo>
                  <a:cubicBezTo>
                    <a:pt x="2735144" y="337307"/>
                    <a:pt x="2692400" y="406778"/>
                    <a:pt x="2692400" y="406778"/>
                  </a:cubicBezTo>
                </a:path>
              </a:pathLst>
            </a:custGeom>
            <a:noFill/>
            <a:ln w="38100">
              <a:solidFill>
                <a:srgbClr val="0432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Freeform 34"/>
            <p:cNvSpPr/>
            <p:nvPr/>
          </p:nvSpPr>
          <p:spPr>
            <a:xfrm>
              <a:off x="1591733" y="2895600"/>
              <a:ext cx="2540000" cy="1375640"/>
            </a:xfrm>
            <a:custGeom>
              <a:avLst/>
              <a:gdLst>
                <a:gd name="connsiteX0" fmla="*/ 2540000 w 2540000"/>
                <a:gd name="connsiteY0" fmla="*/ 0 h 1375640"/>
                <a:gd name="connsiteX1" fmla="*/ 2319867 w 2540000"/>
                <a:gd name="connsiteY1" fmla="*/ 33867 h 1375640"/>
                <a:gd name="connsiteX2" fmla="*/ 2269067 w 2540000"/>
                <a:gd name="connsiteY2" fmla="*/ 50800 h 1375640"/>
                <a:gd name="connsiteX3" fmla="*/ 1913467 w 2540000"/>
                <a:gd name="connsiteY3" fmla="*/ 186267 h 1375640"/>
                <a:gd name="connsiteX4" fmla="*/ 1574800 w 2540000"/>
                <a:gd name="connsiteY4" fmla="*/ 338667 h 1375640"/>
                <a:gd name="connsiteX5" fmla="*/ 1473200 w 2540000"/>
                <a:gd name="connsiteY5" fmla="*/ 406400 h 1375640"/>
                <a:gd name="connsiteX6" fmla="*/ 1303867 w 2540000"/>
                <a:gd name="connsiteY6" fmla="*/ 524933 h 1375640"/>
                <a:gd name="connsiteX7" fmla="*/ 1219200 w 2540000"/>
                <a:gd name="connsiteY7" fmla="*/ 575733 h 1375640"/>
                <a:gd name="connsiteX8" fmla="*/ 1151467 w 2540000"/>
                <a:gd name="connsiteY8" fmla="*/ 609600 h 1375640"/>
                <a:gd name="connsiteX9" fmla="*/ 1083734 w 2540000"/>
                <a:gd name="connsiteY9" fmla="*/ 660400 h 1375640"/>
                <a:gd name="connsiteX10" fmla="*/ 1016000 w 2540000"/>
                <a:gd name="connsiteY10" fmla="*/ 694267 h 1375640"/>
                <a:gd name="connsiteX11" fmla="*/ 965200 w 2540000"/>
                <a:gd name="connsiteY11" fmla="*/ 745067 h 1375640"/>
                <a:gd name="connsiteX12" fmla="*/ 863600 w 2540000"/>
                <a:gd name="connsiteY12" fmla="*/ 778933 h 1375640"/>
                <a:gd name="connsiteX13" fmla="*/ 812800 w 2540000"/>
                <a:gd name="connsiteY13" fmla="*/ 829733 h 1375640"/>
                <a:gd name="connsiteX14" fmla="*/ 694267 w 2540000"/>
                <a:gd name="connsiteY14" fmla="*/ 880533 h 1375640"/>
                <a:gd name="connsiteX15" fmla="*/ 541867 w 2540000"/>
                <a:gd name="connsiteY15" fmla="*/ 982133 h 1375640"/>
                <a:gd name="connsiteX16" fmla="*/ 491067 w 2540000"/>
                <a:gd name="connsiteY16" fmla="*/ 1016000 h 1375640"/>
                <a:gd name="connsiteX17" fmla="*/ 440267 w 2540000"/>
                <a:gd name="connsiteY17" fmla="*/ 1049867 h 1375640"/>
                <a:gd name="connsiteX18" fmla="*/ 389467 w 2540000"/>
                <a:gd name="connsiteY18" fmla="*/ 1066800 h 1375640"/>
                <a:gd name="connsiteX19" fmla="*/ 338667 w 2540000"/>
                <a:gd name="connsiteY19" fmla="*/ 1117600 h 1375640"/>
                <a:gd name="connsiteX20" fmla="*/ 237067 w 2540000"/>
                <a:gd name="connsiteY20" fmla="*/ 1185333 h 1375640"/>
                <a:gd name="connsiteX21" fmla="*/ 203200 w 2540000"/>
                <a:gd name="connsiteY21" fmla="*/ 1236133 h 1375640"/>
                <a:gd name="connsiteX22" fmla="*/ 152400 w 2540000"/>
                <a:gd name="connsiteY22" fmla="*/ 1253067 h 1375640"/>
                <a:gd name="connsiteX23" fmla="*/ 50800 w 2540000"/>
                <a:gd name="connsiteY23" fmla="*/ 1320800 h 1375640"/>
                <a:gd name="connsiteX24" fmla="*/ 0 w 2540000"/>
                <a:gd name="connsiteY24" fmla="*/ 1354667 h 1375640"/>
                <a:gd name="connsiteX25" fmla="*/ 16934 w 2540000"/>
                <a:gd name="connsiteY25" fmla="*/ 1303867 h 1375640"/>
                <a:gd name="connsiteX26" fmla="*/ 33867 w 2540000"/>
                <a:gd name="connsiteY26" fmla="*/ 1236133 h 1375640"/>
                <a:gd name="connsiteX27" fmla="*/ 67734 w 2540000"/>
                <a:gd name="connsiteY27" fmla="*/ 1168400 h 1375640"/>
                <a:gd name="connsiteX28" fmla="*/ 84667 w 2540000"/>
                <a:gd name="connsiteY28" fmla="*/ 1117600 h 1375640"/>
                <a:gd name="connsiteX29" fmla="*/ 152400 w 2540000"/>
                <a:gd name="connsiteY29" fmla="*/ 1016000 h 1375640"/>
                <a:gd name="connsiteX30" fmla="*/ 118534 w 2540000"/>
                <a:gd name="connsiteY30" fmla="*/ 1083733 h 1375640"/>
                <a:gd name="connsiteX31" fmla="*/ 50800 w 2540000"/>
                <a:gd name="connsiteY31" fmla="*/ 1202267 h 1375640"/>
                <a:gd name="connsiteX32" fmla="*/ 33867 w 2540000"/>
                <a:gd name="connsiteY32" fmla="*/ 1253067 h 1375640"/>
                <a:gd name="connsiteX33" fmla="*/ 440267 w 2540000"/>
                <a:gd name="connsiteY33" fmla="*/ 1337733 h 1375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540000" h="1375640">
                  <a:moveTo>
                    <a:pt x="2540000" y="0"/>
                  </a:moveTo>
                  <a:cubicBezTo>
                    <a:pt x="2369398" y="42650"/>
                    <a:pt x="2612419" y="-14892"/>
                    <a:pt x="2319867" y="33867"/>
                  </a:cubicBezTo>
                  <a:cubicBezTo>
                    <a:pt x="2302261" y="36801"/>
                    <a:pt x="2285780" y="44533"/>
                    <a:pt x="2269067" y="50800"/>
                  </a:cubicBezTo>
                  <a:cubicBezTo>
                    <a:pt x="2150300" y="95338"/>
                    <a:pt x="2029138" y="134215"/>
                    <a:pt x="1913467" y="186267"/>
                  </a:cubicBezTo>
                  <a:lnTo>
                    <a:pt x="1574800" y="338667"/>
                  </a:lnTo>
                  <a:cubicBezTo>
                    <a:pt x="1439045" y="474422"/>
                    <a:pt x="1600633" y="327980"/>
                    <a:pt x="1473200" y="406400"/>
                  </a:cubicBezTo>
                  <a:cubicBezTo>
                    <a:pt x="1414521" y="442510"/>
                    <a:pt x="1361195" y="486715"/>
                    <a:pt x="1303867" y="524933"/>
                  </a:cubicBezTo>
                  <a:cubicBezTo>
                    <a:pt x="1276482" y="543190"/>
                    <a:pt x="1247971" y="559749"/>
                    <a:pt x="1219200" y="575733"/>
                  </a:cubicBezTo>
                  <a:cubicBezTo>
                    <a:pt x="1197134" y="587992"/>
                    <a:pt x="1172873" y="596221"/>
                    <a:pt x="1151467" y="609600"/>
                  </a:cubicBezTo>
                  <a:cubicBezTo>
                    <a:pt x="1127535" y="624558"/>
                    <a:pt x="1107666" y="645442"/>
                    <a:pt x="1083734" y="660400"/>
                  </a:cubicBezTo>
                  <a:cubicBezTo>
                    <a:pt x="1062328" y="673779"/>
                    <a:pt x="1036541" y="679595"/>
                    <a:pt x="1016000" y="694267"/>
                  </a:cubicBezTo>
                  <a:cubicBezTo>
                    <a:pt x="996513" y="708186"/>
                    <a:pt x="986134" y="733437"/>
                    <a:pt x="965200" y="745067"/>
                  </a:cubicBezTo>
                  <a:cubicBezTo>
                    <a:pt x="933994" y="762404"/>
                    <a:pt x="863600" y="778933"/>
                    <a:pt x="863600" y="778933"/>
                  </a:cubicBezTo>
                  <a:cubicBezTo>
                    <a:pt x="846667" y="795866"/>
                    <a:pt x="832287" y="815814"/>
                    <a:pt x="812800" y="829733"/>
                  </a:cubicBezTo>
                  <a:cubicBezTo>
                    <a:pt x="776180" y="855890"/>
                    <a:pt x="735725" y="866714"/>
                    <a:pt x="694267" y="880533"/>
                  </a:cubicBezTo>
                  <a:lnTo>
                    <a:pt x="541867" y="982133"/>
                  </a:lnTo>
                  <a:lnTo>
                    <a:pt x="491067" y="1016000"/>
                  </a:lnTo>
                  <a:cubicBezTo>
                    <a:pt x="474134" y="1027289"/>
                    <a:pt x="459574" y="1043431"/>
                    <a:pt x="440267" y="1049867"/>
                  </a:cubicBezTo>
                  <a:lnTo>
                    <a:pt x="389467" y="1066800"/>
                  </a:lnTo>
                  <a:cubicBezTo>
                    <a:pt x="372534" y="1083733"/>
                    <a:pt x="357570" y="1102898"/>
                    <a:pt x="338667" y="1117600"/>
                  </a:cubicBezTo>
                  <a:cubicBezTo>
                    <a:pt x="306538" y="1142589"/>
                    <a:pt x="237067" y="1185333"/>
                    <a:pt x="237067" y="1185333"/>
                  </a:cubicBezTo>
                  <a:cubicBezTo>
                    <a:pt x="225778" y="1202266"/>
                    <a:pt x="219092" y="1223420"/>
                    <a:pt x="203200" y="1236133"/>
                  </a:cubicBezTo>
                  <a:cubicBezTo>
                    <a:pt x="189262" y="1247283"/>
                    <a:pt x="168003" y="1244399"/>
                    <a:pt x="152400" y="1253067"/>
                  </a:cubicBezTo>
                  <a:cubicBezTo>
                    <a:pt x="116820" y="1272834"/>
                    <a:pt x="84667" y="1298222"/>
                    <a:pt x="50800" y="1320800"/>
                  </a:cubicBezTo>
                  <a:lnTo>
                    <a:pt x="0" y="1354667"/>
                  </a:lnTo>
                  <a:cubicBezTo>
                    <a:pt x="5645" y="1337734"/>
                    <a:pt x="12030" y="1321030"/>
                    <a:pt x="16934" y="1303867"/>
                  </a:cubicBezTo>
                  <a:cubicBezTo>
                    <a:pt x="23328" y="1281490"/>
                    <a:pt x="25695" y="1257924"/>
                    <a:pt x="33867" y="1236133"/>
                  </a:cubicBezTo>
                  <a:cubicBezTo>
                    <a:pt x="42730" y="1212498"/>
                    <a:pt x="57790" y="1191602"/>
                    <a:pt x="67734" y="1168400"/>
                  </a:cubicBezTo>
                  <a:cubicBezTo>
                    <a:pt x="74765" y="1151994"/>
                    <a:pt x="75999" y="1133203"/>
                    <a:pt x="84667" y="1117600"/>
                  </a:cubicBezTo>
                  <a:cubicBezTo>
                    <a:pt x="104434" y="1082019"/>
                    <a:pt x="170603" y="979594"/>
                    <a:pt x="152400" y="1016000"/>
                  </a:cubicBezTo>
                  <a:cubicBezTo>
                    <a:pt x="141111" y="1038578"/>
                    <a:pt x="131058" y="1061816"/>
                    <a:pt x="118534" y="1083733"/>
                  </a:cubicBezTo>
                  <a:cubicBezTo>
                    <a:pt x="69944" y="1168766"/>
                    <a:pt x="94662" y="1099921"/>
                    <a:pt x="50800" y="1202267"/>
                  </a:cubicBezTo>
                  <a:cubicBezTo>
                    <a:pt x="43769" y="1218673"/>
                    <a:pt x="39511" y="1236134"/>
                    <a:pt x="33867" y="1253067"/>
                  </a:cubicBezTo>
                  <a:cubicBezTo>
                    <a:pt x="76260" y="1465034"/>
                    <a:pt x="22019" y="1337733"/>
                    <a:pt x="440267" y="1337733"/>
                  </a:cubicBezTo>
                </a:path>
              </a:pathLst>
            </a:custGeom>
            <a:noFill/>
            <a:ln w="38100">
              <a:solidFill>
                <a:srgbClr val="0432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extBox 40"/>
            <p:cNvSpPr txBox="1"/>
            <p:nvPr/>
          </p:nvSpPr>
          <p:spPr>
            <a:xfrm rot="19952812">
              <a:off x="1448166" y="3425718"/>
              <a:ext cx="3357355" cy="4000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150" i="1" dirty="0">
                  <a:solidFill>
                    <a:srgbClr val="7030A0"/>
                  </a:solidFill>
                </a:rPr>
                <a:t>RESPONSE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 rot="19952812">
              <a:off x="601499" y="2731451"/>
              <a:ext cx="3357355" cy="4000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150" i="1" dirty="0">
                  <a:solidFill>
                    <a:srgbClr val="7030A0"/>
                  </a:solidFill>
                </a:rPr>
                <a:t>REQUEST</a:t>
              </a:r>
            </a:p>
          </p:txBody>
        </p:sp>
        <p:pic>
          <p:nvPicPr>
            <p:cNvPr id="47" name="Picture 46"/>
            <p:cNvPicPr>
              <a:picLocks noChangeAspect="1"/>
            </p:cNvPicPr>
            <p:nvPr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-545"/>
            <a:stretch/>
          </p:blipFill>
          <p:spPr>
            <a:xfrm>
              <a:off x="1405467" y="5435599"/>
              <a:ext cx="850815" cy="98213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921060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2881" y="1432560"/>
            <a:ext cx="4606760" cy="5639435"/>
          </a:xfrm>
          <a:prstGeom prst="rect">
            <a:avLst/>
          </a:prstGeom>
        </p:spPr>
      </p:pic>
      <p:sp>
        <p:nvSpPr>
          <p:cNvPr id="4" name="Title Placeholder 1"/>
          <p:cNvSpPr txBox="1">
            <a:spLocks/>
          </p:cNvSpPr>
          <p:nvPr/>
        </p:nvSpPr>
        <p:spPr>
          <a:xfrm>
            <a:off x="529" y="-4836"/>
            <a:ext cx="10079567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 dirty="0">
                <a:latin typeface="Calibri"/>
                <a:cs typeface="Calibri"/>
              </a:rPr>
              <a:t>Face Pamphlet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07720" y="899160"/>
            <a:ext cx="3078087" cy="43582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dirty="0" err="1"/>
              <a:t>FacePamphletServer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5623560" y="899160"/>
            <a:ext cx="2959465" cy="43582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dirty="0" err="1"/>
              <a:t>FacePamphletClient</a:t>
            </a:r>
            <a:endParaRPr lang="en-US" sz="24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44212" y="1447800"/>
            <a:ext cx="5334788" cy="3916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8473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Placeholder 1"/>
          <p:cNvSpPr txBox="1">
            <a:spLocks/>
          </p:cNvSpPr>
          <p:nvPr/>
        </p:nvSpPr>
        <p:spPr>
          <a:xfrm>
            <a:off x="529" y="-4836"/>
            <a:ext cx="10079567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 dirty="0">
                <a:latin typeface="Calibri"/>
                <a:cs typeface="Calibri"/>
              </a:rPr>
              <a:t>Most of the Internet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014132" y="3623733"/>
            <a:ext cx="4219425" cy="7506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600" dirty="0"/>
              <a:t>Server / Clients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631474" y="1862667"/>
            <a:ext cx="5040322" cy="4601426"/>
            <a:chOff x="631474" y="1862667"/>
            <a:chExt cx="5040322" cy="4601426"/>
          </a:xfrm>
        </p:grpSpPr>
        <p:sp>
          <p:nvSpPr>
            <p:cNvPr id="3" name="TextBox 2"/>
            <p:cNvSpPr txBox="1"/>
            <p:nvPr/>
          </p:nvSpPr>
          <p:spPr>
            <a:xfrm rot="20451180">
              <a:off x="1203166" y="1862667"/>
              <a:ext cx="2742739" cy="4358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halkboard" charset="0"/>
                  <a:ea typeface="Chalkboard" charset="0"/>
                  <a:cs typeface="Chalkboard" charset="0"/>
                </a:rPr>
                <a:t>Aka “the backend”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 rot="352764">
              <a:off x="631474" y="4978402"/>
              <a:ext cx="2362122" cy="4358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halkboard" charset="0"/>
                  <a:ea typeface="Chalkboard" charset="0"/>
                  <a:cs typeface="Chalkboard" charset="0"/>
                </a:rPr>
                <a:t>Aka “the cloud”</a:t>
              </a: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3239207" y="6028268"/>
              <a:ext cx="2432589" cy="4358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halkboard" charset="0"/>
                  <a:ea typeface="Chalkboard" charset="0"/>
                  <a:cs typeface="Chalkboard" charset="0"/>
                </a:rPr>
                <a:t>Aka “</a:t>
              </a:r>
              <a:r>
                <a:rPr lang="en-US" sz="2400">
                  <a:latin typeface="Chalkboard" charset="0"/>
                  <a:ea typeface="Chalkboard" charset="0"/>
                  <a:cs typeface="Chalkboard" charset="0"/>
                </a:rPr>
                <a:t>the brains”</a:t>
              </a:r>
              <a:endParaRPr lang="en-US" sz="2400" dirty="0">
                <a:latin typeface="Chalkboard" charset="0"/>
                <a:ea typeface="Chalkboard" charset="0"/>
                <a:cs typeface="Chalkboard" charset="0"/>
              </a:endParaRPr>
            </a:p>
          </p:txBody>
        </p:sp>
        <p:sp>
          <p:nvSpPr>
            <p:cNvPr id="5" name="Freeform 4"/>
            <p:cNvSpPr/>
            <p:nvPr/>
          </p:nvSpPr>
          <p:spPr>
            <a:xfrm>
              <a:off x="2844800" y="2421467"/>
              <a:ext cx="542475" cy="745066"/>
            </a:xfrm>
            <a:custGeom>
              <a:avLst/>
              <a:gdLst>
                <a:gd name="connsiteX0" fmla="*/ 0 w 542475"/>
                <a:gd name="connsiteY0" fmla="*/ 0 h 745066"/>
                <a:gd name="connsiteX1" fmla="*/ 67733 w 542475"/>
                <a:gd name="connsiteY1" fmla="*/ 67733 h 745066"/>
                <a:gd name="connsiteX2" fmla="*/ 169333 w 542475"/>
                <a:gd name="connsiteY2" fmla="*/ 135466 h 745066"/>
                <a:gd name="connsiteX3" fmla="*/ 254000 w 542475"/>
                <a:gd name="connsiteY3" fmla="*/ 220133 h 745066"/>
                <a:gd name="connsiteX4" fmla="*/ 287867 w 542475"/>
                <a:gd name="connsiteY4" fmla="*/ 270933 h 745066"/>
                <a:gd name="connsiteX5" fmla="*/ 389467 w 542475"/>
                <a:gd name="connsiteY5" fmla="*/ 389466 h 745066"/>
                <a:gd name="connsiteX6" fmla="*/ 457200 w 542475"/>
                <a:gd name="connsiteY6" fmla="*/ 524933 h 745066"/>
                <a:gd name="connsiteX7" fmla="*/ 491067 w 542475"/>
                <a:gd name="connsiteY7" fmla="*/ 626533 h 745066"/>
                <a:gd name="connsiteX8" fmla="*/ 541867 w 542475"/>
                <a:gd name="connsiteY8" fmla="*/ 728133 h 745066"/>
                <a:gd name="connsiteX9" fmla="*/ 541867 w 542475"/>
                <a:gd name="connsiteY9" fmla="*/ 745066 h 745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42475" h="745066">
                  <a:moveTo>
                    <a:pt x="0" y="0"/>
                  </a:moveTo>
                  <a:cubicBezTo>
                    <a:pt x="22578" y="22578"/>
                    <a:pt x="42800" y="47787"/>
                    <a:pt x="67733" y="67733"/>
                  </a:cubicBezTo>
                  <a:cubicBezTo>
                    <a:pt x="99516" y="93160"/>
                    <a:pt x="169333" y="135466"/>
                    <a:pt x="169333" y="135466"/>
                  </a:cubicBezTo>
                  <a:cubicBezTo>
                    <a:pt x="259645" y="270933"/>
                    <a:pt x="141111" y="107244"/>
                    <a:pt x="254000" y="220133"/>
                  </a:cubicBezTo>
                  <a:cubicBezTo>
                    <a:pt x="268391" y="234524"/>
                    <a:pt x="274838" y="255299"/>
                    <a:pt x="287867" y="270933"/>
                  </a:cubicBezTo>
                  <a:cubicBezTo>
                    <a:pt x="345177" y="339704"/>
                    <a:pt x="340145" y="304914"/>
                    <a:pt x="389467" y="389466"/>
                  </a:cubicBezTo>
                  <a:cubicBezTo>
                    <a:pt x="414905" y="433074"/>
                    <a:pt x="441235" y="477038"/>
                    <a:pt x="457200" y="524933"/>
                  </a:cubicBezTo>
                  <a:cubicBezTo>
                    <a:pt x="468489" y="558800"/>
                    <a:pt x="471265" y="596830"/>
                    <a:pt x="491067" y="626533"/>
                  </a:cubicBezTo>
                  <a:cubicBezTo>
                    <a:pt x="524175" y="676197"/>
                    <a:pt x="527845" y="672049"/>
                    <a:pt x="541867" y="728133"/>
                  </a:cubicBezTo>
                  <a:cubicBezTo>
                    <a:pt x="543236" y="733609"/>
                    <a:pt x="541867" y="739422"/>
                    <a:pt x="541867" y="745066"/>
                  </a:cubicBezTo>
                </a:path>
              </a:pathLst>
            </a:custGeom>
            <a:noFill/>
            <a:ln w="38100">
              <a:solidFill>
                <a:srgbClr val="0432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Freeform 5"/>
            <p:cNvSpPr/>
            <p:nvPr/>
          </p:nvSpPr>
          <p:spPr>
            <a:xfrm>
              <a:off x="2032000" y="4436533"/>
              <a:ext cx="1117600" cy="524934"/>
            </a:xfrm>
            <a:custGeom>
              <a:avLst/>
              <a:gdLst>
                <a:gd name="connsiteX0" fmla="*/ 0 w 1117600"/>
                <a:gd name="connsiteY0" fmla="*/ 524934 h 524934"/>
                <a:gd name="connsiteX1" fmla="*/ 67733 w 1117600"/>
                <a:gd name="connsiteY1" fmla="*/ 508000 h 524934"/>
                <a:gd name="connsiteX2" fmla="*/ 304800 w 1117600"/>
                <a:gd name="connsiteY2" fmla="*/ 321734 h 524934"/>
                <a:gd name="connsiteX3" fmla="*/ 609600 w 1117600"/>
                <a:gd name="connsiteY3" fmla="*/ 203200 h 524934"/>
                <a:gd name="connsiteX4" fmla="*/ 745067 w 1117600"/>
                <a:gd name="connsiteY4" fmla="*/ 152400 h 524934"/>
                <a:gd name="connsiteX5" fmla="*/ 829733 w 1117600"/>
                <a:gd name="connsiteY5" fmla="*/ 135467 h 524934"/>
                <a:gd name="connsiteX6" fmla="*/ 931333 w 1117600"/>
                <a:gd name="connsiteY6" fmla="*/ 101600 h 524934"/>
                <a:gd name="connsiteX7" fmla="*/ 982133 w 1117600"/>
                <a:gd name="connsiteY7" fmla="*/ 84667 h 524934"/>
                <a:gd name="connsiteX8" fmla="*/ 1032933 w 1117600"/>
                <a:gd name="connsiteY8" fmla="*/ 67734 h 524934"/>
                <a:gd name="connsiteX9" fmla="*/ 1117600 w 1117600"/>
                <a:gd name="connsiteY9" fmla="*/ 0 h 524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17600" h="524934">
                  <a:moveTo>
                    <a:pt x="0" y="524934"/>
                  </a:moveTo>
                  <a:cubicBezTo>
                    <a:pt x="22578" y="519289"/>
                    <a:pt x="48369" y="520909"/>
                    <a:pt x="67733" y="508000"/>
                  </a:cubicBezTo>
                  <a:cubicBezTo>
                    <a:pt x="151351" y="452255"/>
                    <a:pt x="212965" y="362550"/>
                    <a:pt x="304800" y="321734"/>
                  </a:cubicBezTo>
                  <a:cubicBezTo>
                    <a:pt x="551765" y="211971"/>
                    <a:pt x="360506" y="291115"/>
                    <a:pt x="609600" y="203200"/>
                  </a:cubicBezTo>
                  <a:cubicBezTo>
                    <a:pt x="655077" y="187149"/>
                    <a:pt x="698973" y="166583"/>
                    <a:pt x="745067" y="152400"/>
                  </a:cubicBezTo>
                  <a:cubicBezTo>
                    <a:pt x="772575" y="143936"/>
                    <a:pt x="801966" y="143040"/>
                    <a:pt x="829733" y="135467"/>
                  </a:cubicBezTo>
                  <a:cubicBezTo>
                    <a:pt x="864174" y="126074"/>
                    <a:pt x="897466" y="112889"/>
                    <a:pt x="931333" y="101600"/>
                  </a:cubicBezTo>
                  <a:lnTo>
                    <a:pt x="982133" y="84667"/>
                  </a:lnTo>
                  <a:lnTo>
                    <a:pt x="1032933" y="67734"/>
                  </a:lnTo>
                  <a:cubicBezTo>
                    <a:pt x="1097017" y="25011"/>
                    <a:pt x="1069342" y="48258"/>
                    <a:pt x="1117600" y="0"/>
                  </a:cubicBezTo>
                </a:path>
              </a:pathLst>
            </a:custGeom>
            <a:noFill/>
            <a:ln w="38100">
              <a:solidFill>
                <a:srgbClr val="0432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Freeform 6"/>
            <p:cNvSpPr/>
            <p:nvPr/>
          </p:nvSpPr>
          <p:spPr>
            <a:xfrm>
              <a:off x="3996232" y="4639733"/>
              <a:ext cx="220168" cy="1388534"/>
            </a:xfrm>
            <a:custGeom>
              <a:avLst/>
              <a:gdLst>
                <a:gd name="connsiteX0" fmla="*/ 220168 w 220168"/>
                <a:gd name="connsiteY0" fmla="*/ 1388534 h 1388534"/>
                <a:gd name="connsiteX1" fmla="*/ 203235 w 220168"/>
                <a:gd name="connsiteY1" fmla="*/ 1032934 h 1388534"/>
                <a:gd name="connsiteX2" fmla="*/ 186301 w 220168"/>
                <a:gd name="connsiteY2" fmla="*/ 931334 h 1388534"/>
                <a:gd name="connsiteX3" fmla="*/ 84701 w 220168"/>
                <a:gd name="connsiteY3" fmla="*/ 677334 h 1388534"/>
                <a:gd name="connsiteX4" fmla="*/ 16968 w 220168"/>
                <a:gd name="connsiteY4" fmla="*/ 457200 h 1388534"/>
                <a:gd name="connsiteX5" fmla="*/ 35 w 220168"/>
                <a:gd name="connsiteY5" fmla="*/ 0 h 1388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0168" h="1388534">
                  <a:moveTo>
                    <a:pt x="220168" y="1388534"/>
                  </a:moveTo>
                  <a:cubicBezTo>
                    <a:pt x="214524" y="1270001"/>
                    <a:pt x="212001" y="1151277"/>
                    <a:pt x="203235" y="1032934"/>
                  </a:cubicBezTo>
                  <a:cubicBezTo>
                    <a:pt x="200699" y="998694"/>
                    <a:pt x="197158" y="963906"/>
                    <a:pt x="186301" y="931334"/>
                  </a:cubicBezTo>
                  <a:cubicBezTo>
                    <a:pt x="157464" y="844825"/>
                    <a:pt x="117164" y="762549"/>
                    <a:pt x="84701" y="677334"/>
                  </a:cubicBezTo>
                  <a:cubicBezTo>
                    <a:pt x="57927" y="607051"/>
                    <a:pt x="37521" y="529136"/>
                    <a:pt x="16968" y="457200"/>
                  </a:cubicBezTo>
                  <a:cubicBezTo>
                    <a:pt x="-1576" y="67772"/>
                    <a:pt x="35" y="220268"/>
                    <a:pt x="35" y="0"/>
                  </a:cubicBezTo>
                </a:path>
              </a:pathLst>
            </a:custGeom>
            <a:noFill/>
            <a:ln w="38100">
              <a:solidFill>
                <a:srgbClr val="0432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5906862" y="1557868"/>
            <a:ext cx="3394690" cy="4279692"/>
            <a:chOff x="5906862" y="1557868"/>
            <a:chExt cx="3394690" cy="4279692"/>
          </a:xfrm>
        </p:grpSpPr>
        <p:sp>
          <p:nvSpPr>
            <p:cNvPr id="48" name="TextBox 47"/>
            <p:cNvSpPr txBox="1"/>
            <p:nvPr/>
          </p:nvSpPr>
          <p:spPr>
            <a:xfrm rot="778567">
              <a:off x="5906862" y="1557868"/>
              <a:ext cx="2818016" cy="4358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halkboard" charset="0"/>
                  <a:ea typeface="Chalkboard" charset="0"/>
                  <a:cs typeface="Chalkboard" charset="0"/>
                </a:rPr>
                <a:t>Aka “</a:t>
              </a:r>
              <a:r>
                <a:rPr lang="en-US" sz="2400">
                  <a:latin typeface="Chalkboard" charset="0"/>
                  <a:ea typeface="Chalkboard" charset="0"/>
                  <a:cs typeface="Chalkboard" charset="0"/>
                </a:rPr>
                <a:t>the frontend”</a:t>
              </a:r>
              <a:endParaRPr lang="en-US" sz="2400" dirty="0">
                <a:latin typeface="Chalkboard" charset="0"/>
                <a:ea typeface="Chalkboard" charset="0"/>
                <a:cs typeface="Chalkboard" charset="0"/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 rot="20808423">
              <a:off x="7125122" y="5401735"/>
              <a:ext cx="2176430" cy="4358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halkboard" charset="0"/>
                  <a:ea typeface="Chalkboard" charset="0"/>
                  <a:cs typeface="Chalkboard" charset="0"/>
                </a:rPr>
                <a:t>Aka “</a:t>
              </a:r>
              <a:r>
                <a:rPr lang="en-US" sz="2400">
                  <a:latin typeface="Chalkboard" charset="0"/>
                  <a:ea typeface="Chalkboard" charset="0"/>
                  <a:cs typeface="Chalkboard" charset="0"/>
                </a:rPr>
                <a:t>the GUI”</a:t>
              </a:r>
              <a:endParaRPr lang="en-US" sz="2400" dirty="0">
                <a:latin typeface="Chalkboard" charset="0"/>
                <a:ea typeface="Chalkboard" charset="0"/>
                <a:cs typeface="Chalkboard" charset="0"/>
              </a:endParaRPr>
            </a:p>
          </p:txBody>
        </p:sp>
        <p:sp>
          <p:nvSpPr>
            <p:cNvPr id="9" name="Freeform 8"/>
            <p:cNvSpPr/>
            <p:nvPr/>
          </p:nvSpPr>
          <p:spPr>
            <a:xfrm>
              <a:off x="6129867" y="2133600"/>
              <a:ext cx="592666" cy="1574800"/>
            </a:xfrm>
            <a:custGeom>
              <a:avLst/>
              <a:gdLst>
                <a:gd name="connsiteX0" fmla="*/ 16933 w 592666"/>
                <a:gd name="connsiteY0" fmla="*/ 1574800 h 1574800"/>
                <a:gd name="connsiteX1" fmla="*/ 0 w 592666"/>
                <a:gd name="connsiteY1" fmla="*/ 1202267 h 1574800"/>
                <a:gd name="connsiteX2" fmla="*/ 16933 w 592666"/>
                <a:gd name="connsiteY2" fmla="*/ 1151467 h 1574800"/>
                <a:gd name="connsiteX3" fmla="*/ 101600 w 592666"/>
                <a:gd name="connsiteY3" fmla="*/ 931333 h 1574800"/>
                <a:gd name="connsiteX4" fmla="*/ 118533 w 592666"/>
                <a:gd name="connsiteY4" fmla="*/ 880533 h 1574800"/>
                <a:gd name="connsiteX5" fmla="*/ 254000 w 592666"/>
                <a:gd name="connsiteY5" fmla="*/ 660400 h 1574800"/>
                <a:gd name="connsiteX6" fmla="*/ 355600 w 592666"/>
                <a:gd name="connsiteY6" fmla="*/ 558800 h 1574800"/>
                <a:gd name="connsiteX7" fmla="*/ 457200 w 592666"/>
                <a:gd name="connsiteY7" fmla="*/ 406400 h 1574800"/>
                <a:gd name="connsiteX8" fmla="*/ 491066 w 592666"/>
                <a:gd name="connsiteY8" fmla="*/ 355600 h 1574800"/>
                <a:gd name="connsiteX9" fmla="*/ 524933 w 592666"/>
                <a:gd name="connsiteY9" fmla="*/ 304800 h 1574800"/>
                <a:gd name="connsiteX10" fmla="*/ 558800 w 592666"/>
                <a:gd name="connsiteY10" fmla="*/ 203200 h 1574800"/>
                <a:gd name="connsiteX11" fmla="*/ 592666 w 592666"/>
                <a:gd name="connsiteY11" fmla="*/ 0 h 157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92666" h="1574800">
                  <a:moveTo>
                    <a:pt x="16933" y="1574800"/>
                  </a:moveTo>
                  <a:cubicBezTo>
                    <a:pt x="11289" y="1450622"/>
                    <a:pt x="0" y="1326573"/>
                    <a:pt x="0" y="1202267"/>
                  </a:cubicBezTo>
                  <a:cubicBezTo>
                    <a:pt x="0" y="1184418"/>
                    <a:pt x="10666" y="1168180"/>
                    <a:pt x="16933" y="1151467"/>
                  </a:cubicBezTo>
                  <a:cubicBezTo>
                    <a:pt x="44538" y="1077854"/>
                    <a:pt x="73995" y="1004946"/>
                    <a:pt x="101600" y="931333"/>
                  </a:cubicBezTo>
                  <a:cubicBezTo>
                    <a:pt x="107867" y="914620"/>
                    <a:pt x="111502" y="896939"/>
                    <a:pt x="118533" y="880533"/>
                  </a:cubicBezTo>
                  <a:cubicBezTo>
                    <a:pt x="146487" y="815307"/>
                    <a:pt x="218740" y="695660"/>
                    <a:pt x="254000" y="660400"/>
                  </a:cubicBezTo>
                  <a:cubicBezTo>
                    <a:pt x="287867" y="626533"/>
                    <a:pt x="329033" y="598651"/>
                    <a:pt x="355600" y="558800"/>
                  </a:cubicBezTo>
                  <a:lnTo>
                    <a:pt x="457200" y="406400"/>
                  </a:lnTo>
                  <a:lnTo>
                    <a:pt x="491066" y="355600"/>
                  </a:lnTo>
                  <a:lnTo>
                    <a:pt x="524933" y="304800"/>
                  </a:lnTo>
                  <a:cubicBezTo>
                    <a:pt x="536222" y="270933"/>
                    <a:pt x="555248" y="238721"/>
                    <a:pt x="558800" y="203200"/>
                  </a:cubicBezTo>
                  <a:cubicBezTo>
                    <a:pt x="576989" y="21308"/>
                    <a:pt x="550365" y="84604"/>
                    <a:pt x="592666" y="0"/>
                  </a:cubicBezTo>
                </a:path>
              </a:pathLst>
            </a:custGeom>
            <a:noFill/>
            <a:ln w="38100">
              <a:solidFill>
                <a:srgbClr val="0432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reeform 9"/>
            <p:cNvSpPr/>
            <p:nvPr/>
          </p:nvSpPr>
          <p:spPr>
            <a:xfrm>
              <a:off x="6248400" y="4504267"/>
              <a:ext cx="1676400" cy="694266"/>
            </a:xfrm>
            <a:custGeom>
              <a:avLst/>
              <a:gdLst>
                <a:gd name="connsiteX0" fmla="*/ 0 w 1676400"/>
                <a:gd name="connsiteY0" fmla="*/ 0 h 694266"/>
                <a:gd name="connsiteX1" fmla="*/ 237067 w 1676400"/>
                <a:gd name="connsiteY1" fmla="*/ 33866 h 694266"/>
                <a:gd name="connsiteX2" fmla="*/ 355600 w 1676400"/>
                <a:gd name="connsiteY2" fmla="*/ 67733 h 694266"/>
                <a:gd name="connsiteX3" fmla="*/ 558800 w 1676400"/>
                <a:gd name="connsiteY3" fmla="*/ 220133 h 694266"/>
                <a:gd name="connsiteX4" fmla="*/ 609600 w 1676400"/>
                <a:gd name="connsiteY4" fmla="*/ 254000 h 694266"/>
                <a:gd name="connsiteX5" fmla="*/ 711200 w 1676400"/>
                <a:gd name="connsiteY5" fmla="*/ 338666 h 694266"/>
                <a:gd name="connsiteX6" fmla="*/ 846667 w 1676400"/>
                <a:gd name="connsiteY6" fmla="*/ 389466 h 694266"/>
                <a:gd name="connsiteX7" fmla="*/ 914400 w 1676400"/>
                <a:gd name="connsiteY7" fmla="*/ 406400 h 694266"/>
                <a:gd name="connsiteX8" fmla="*/ 982133 w 1676400"/>
                <a:gd name="connsiteY8" fmla="*/ 440266 h 694266"/>
                <a:gd name="connsiteX9" fmla="*/ 1083733 w 1676400"/>
                <a:gd name="connsiteY9" fmla="*/ 474133 h 694266"/>
                <a:gd name="connsiteX10" fmla="*/ 1151467 w 1676400"/>
                <a:gd name="connsiteY10" fmla="*/ 508000 h 694266"/>
                <a:gd name="connsiteX11" fmla="*/ 1219200 w 1676400"/>
                <a:gd name="connsiteY11" fmla="*/ 524933 h 694266"/>
                <a:gd name="connsiteX12" fmla="*/ 1270000 w 1676400"/>
                <a:gd name="connsiteY12" fmla="*/ 541866 h 694266"/>
                <a:gd name="connsiteX13" fmla="*/ 1320800 w 1676400"/>
                <a:gd name="connsiteY13" fmla="*/ 575733 h 694266"/>
                <a:gd name="connsiteX14" fmla="*/ 1422400 w 1676400"/>
                <a:gd name="connsiteY14" fmla="*/ 609600 h 694266"/>
                <a:gd name="connsiteX15" fmla="*/ 1524000 w 1676400"/>
                <a:gd name="connsiteY15" fmla="*/ 643466 h 694266"/>
                <a:gd name="connsiteX16" fmla="*/ 1625600 w 1676400"/>
                <a:gd name="connsiteY16" fmla="*/ 677333 h 694266"/>
                <a:gd name="connsiteX17" fmla="*/ 1676400 w 1676400"/>
                <a:gd name="connsiteY17" fmla="*/ 694266 h 694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76400" h="694266">
                  <a:moveTo>
                    <a:pt x="0" y="0"/>
                  </a:moveTo>
                  <a:cubicBezTo>
                    <a:pt x="154358" y="38589"/>
                    <a:pt x="-32430" y="-4634"/>
                    <a:pt x="237067" y="33866"/>
                  </a:cubicBezTo>
                  <a:cubicBezTo>
                    <a:pt x="274270" y="39181"/>
                    <a:pt x="319418" y="55673"/>
                    <a:pt x="355600" y="67733"/>
                  </a:cubicBezTo>
                  <a:lnTo>
                    <a:pt x="558800" y="220133"/>
                  </a:lnTo>
                  <a:cubicBezTo>
                    <a:pt x="575211" y="232168"/>
                    <a:pt x="593536" y="241505"/>
                    <a:pt x="609600" y="254000"/>
                  </a:cubicBezTo>
                  <a:cubicBezTo>
                    <a:pt x="644398" y="281065"/>
                    <a:pt x="674008" y="314998"/>
                    <a:pt x="711200" y="338666"/>
                  </a:cubicBezTo>
                  <a:cubicBezTo>
                    <a:pt x="725783" y="347946"/>
                    <a:pt x="817916" y="381251"/>
                    <a:pt x="846667" y="389466"/>
                  </a:cubicBezTo>
                  <a:cubicBezTo>
                    <a:pt x="869044" y="395860"/>
                    <a:pt x="892609" y="398228"/>
                    <a:pt x="914400" y="406400"/>
                  </a:cubicBezTo>
                  <a:cubicBezTo>
                    <a:pt x="938035" y="415263"/>
                    <a:pt x="958696" y="430891"/>
                    <a:pt x="982133" y="440266"/>
                  </a:cubicBezTo>
                  <a:cubicBezTo>
                    <a:pt x="1015278" y="453524"/>
                    <a:pt x="1051803" y="458168"/>
                    <a:pt x="1083733" y="474133"/>
                  </a:cubicBezTo>
                  <a:cubicBezTo>
                    <a:pt x="1106311" y="485422"/>
                    <a:pt x="1127831" y="499137"/>
                    <a:pt x="1151467" y="508000"/>
                  </a:cubicBezTo>
                  <a:cubicBezTo>
                    <a:pt x="1173258" y="516172"/>
                    <a:pt x="1196823" y="518540"/>
                    <a:pt x="1219200" y="524933"/>
                  </a:cubicBezTo>
                  <a:cubicBezTo>
                    <a:pt x="1236363" y="529836"/>
                    <a:pt x="1253067" y="536222"/>
                    <a:pt x="1270000" y="541866"/>
                  </a:cubicBezTo>
                  <a:cubicBezTo>
                    <a:pt x="1286933" y="553155"/>
                    <a:pt x="1302203" y="567467"/>
                    <a:pt x="1320800" y="575733"/>
                  </a:cubicBezTo>
                  <a:cubicBezTo>
                    <a:pt x="1353422" y="590232"/>
                    <a:pt x="1388533" y="598311"/>
                    <a:pt x="1422400" y="609600"/>
                  </a:cubicBezTo>
                  <a:lnTo>
                    <a:pt x="1524000" y="643466"/>
                  </a:lnTo>
                  <a:lnTo>
                    <a:pt x="1625600" y="677333"/>
                  </a:lnTo>
                  <a:lnTo>
                    <a:pt x="1676400" y="694266"/>
                  </a:lnTo>
                </a:path>
              </a:pathLst>
            </a:custGeom>
            <a:noFill/>
            <a:ln w="38100">
              <a:solidFill>
                <a:srgbClr val="0432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164004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529" y="-4836"/>
            <a:ext cx="10079567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 dirty="0">
                <a:latin typeface="Calibri"/>
                <a:cs typeface="Calibri"/>
              </a:rPr>
              <a:t>Servers on one slide</a:t>
            </a:r>
          </a:p>
        </p:txBody>
      </p:sp>
      <p:sp>
        <p:nvSpPr>
          <p:cNvPr id="5" name="Rectangle 4"/>
          <p:cNvSpPr/>
          <p:nvPr/>
        </p:nvSpPr>
        <p:spPr>
          <a:xfrm>
            <a:off x="1515110" y="1396500"/>
            <a:ext cx="8299450" cy="11228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public</a:t>
            </a:r>
            <a:r>
              <a:rPr lang="en-US" sz="24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String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requestMade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(Request request)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400" b="1" dirty="0">
                <a:solidFill>
                  <a:schemeClr val="accent3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// server code goes here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6" name="Rectangle 5"/>
          <p:cNvSpPr/>
          <p:nvPr/>
        </p:nvSpPr>
        <p:spPr>
          <a:xfrm>
            <a:off x="1508760" y="3319696"/>
            <a:ext cx="10622280" cy="11228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3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// make a Server object</a:t>
            </a:r>
          </a:p>
          <a:p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private</a:t>
            </a:r>
            <a:r>
              <a:rPr lang="en-US" sz="24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SimpleServer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server 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  = 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sz="24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SimpleServer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this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8000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);</a:t>
            </a:r>
          </a:p>
        </p:txBody>
      </p:sp>
      <p:sp>
        <p:nvSpPr>
          <p:cNvPr id="7" name="Rectangle 6"/>
          <p:cNvSpPr/>
          <p:nvPr/>
        </p:nvSpPr>
        <p:spPr>
          <a:xfrm>
            <a:off x="1499870" y="5133256"/>
            <a:ext cx="8299450" cy="14662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public</a:t>
            </a:r>
            <a:r>
              <a:rPr lang="en-US" sz="24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void</a:t>
            </a:r>
            <a:r>
              <a:rPr lang="en-US" sz="24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run(){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400" b="1" dirty="0">
                <a:solidFill>
                  <a:schemeClr val="accent3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// start the server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400" dirty="0" err="1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server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.start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();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8" name="Oval 7"/>
          <p:cNvSpPr/>
          <p:nvPr/>
        </p:nvSpPr>
        <p:spPr>
          <a:xfrm>
            <a:off x="335280" y="3340516"/>
            <a:ext cx="746760" cy="74676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9" name="Oval 8"/>
          <p:cNvSpPr/>
          <p:nvPr/>
        </p:nvSpPr>
        <p:spPr>
          <a:xfrm>
            <a:off x="304800" y="5199796"/>
            <a:ext cx="746760" cy="74676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0" name="Oval 9"/>
          <p:cNvSpPr/>
          <p:nvPr/>
        </p:nvSpPr>
        <p:spPr>
          <a:xfrm>
            <a:off x="350520" y="1554480"/>
            <a:ext cx="746760" cy="74676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0776772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529" y="-4836"/>
            <a:ext cx="10079567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 dirty="0">
                <a:latin typeface="Calibri"/>
                <a:cs typeface="Calibri"/>
              </a:rPr>
              <a:t>Servers on one slide</a:t>
            </a:r>
          </a:p>
        </p:txBody>
      </p:sp>
      <p:sp>
        <p:nvSpPr>
          <p:cNvPr id="5" name="Rectangle 4"/>
          <p:cNvSpPr/>
          <p:nvPr/>
        </p:nvSpPr>
        <p:spPr>
          <a:xfrm>
            <a:off x="1515110" y="1396500"/>
            <a:ext cx="8299450" cy="11228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public</a:t>
            </a:r>
            <a:r>
              <a:rPr lang="en-US" sz="24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String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requestMade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Request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request)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400" b="1" dirty="0">
                <a:solidFill>
                  <a:schemeClr val="accent3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// server code goes here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6" name="Rectangle 5"/>
          <p:cNvSpPr/>
          <p:nvPr/>
        </p:nvSpPr>
        <p:spPr>
          <a:xfrm>
            <a:off x="1508760" y="3319696"/>
            <a:ext cx="10622280" cy="11228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1">
                    <a:lumMod val="8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// make a Server object</a:t>
            </a:r>
          </a:p>
          <a:p>
            <a:r>
              <a:rPr lang="en-US" sz="2400" b="1" dirty="0">
                <a:solidFill>
                  <a:schemeClr val="bg1">
                    <a:lumMod val="8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private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SimpleServer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server </a:t>
            </a: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    = </a:t>
            </a:r>
            <a:r>
              <a:rPr lang="en-US" sz="2400" b="1" dirty="0">
                <a:solidFill>
                  <a:schemeClr val="bg1">
                    <a:lumMod val="8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SimpleServer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>
                <a:solidFill>
                  <a:schemeClr val="bg1">
                    <a:lumMod val="8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this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, 8000);</a:t>
            </a:r>
          </a:p>
        </p:txBody>
      </p:sp>
      <p:sp>
        <p:nvSpPr>
          <p:cNvPr id="7" name="Rectangle 6"/>
          <p:cNvSpPr/>
          <p:nvPr/>
        </p:nvSpPr>
        <p:spPr>
          <a:xfrm>
            <a:off x="1499870" y="5133256"/>
            <a:ext cx="8299450" cy="14662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1">
                    <a:lumMod val="8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public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b="1" dirty="0">
                <a:solidFill>
                  <a:schemeClr val="bg1">
                    <a:lumMod val="8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void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run(){</a:t>
            </a: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400" b="1" dirty="0">
                <a:solidFill>
                  <a:schemeClr val="bg1">
                    <a:lumMod val="8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// start the server</a:t>
            </a: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server.start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();</a:t>
            </a: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8" name="Oval 7"/>
          <p:cNvSpPr/>
          <p:nvPr/>
        </p:nvSpPr>
        <p:spPr>
          <a:xfrm>
            <a:off x="335280" y="3340516"/>
            <a:ext cx="746760" cy="74676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2</a:t>
            </a:r>
          </a:p>
        </p:txBody>
      </p:sp>
      <p:sp>
        <p:nvSpPr>
          <p:cNvPr id="9" name="Oval 8"/>
          <p:cNvSpPr/>
          <p:nvPr/>
        </p:nvSpPr>
        <p:spPr>
          <a:xfrm>
            <a:off x="304800" y="5199796"/>
            <a:ext cx="746760" cy="74676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3</a:t>
            </a:r>
          </a:p>
        </p:txBody>
      </p:sp>
      <p:sp>
        <p:nvSpPr>
          <p:cNvPr id="10" name="Oval 9"/>
          <p:cNvSpPr/>
          <p:nvPr/>
        </p:nvSpPr>
        <p:spPr>
          <a:xfrm>
            <a:off x="350520" y="1554480"/>
            <a:ext cx="746760" cy="74676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7320648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529" y="-4836"/>
            <a:ext cx="10079567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 dirty="0">
                <a:latin typeface="Calibri"/>
                <a:cs typeface="Calibri"/>
              </a:rPr>
              <a:t>What is a Request?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606" y="1432560"/>
            <a:ext cx="3351794" cy="237977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81000" y="4084320"/>
            <a:ext cx="4344459" cy="6075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Courier" charset="0"/>
                <a:ea typeface="Courier" charset="0"/>
                <a:cs typeface="Courier" charset="0"/>
              </a:rPr>
              <a:t>Request request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596" y="550813"/>
            <a:ext cx="3411004" cy="324045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365599" y="1508760"/>
            <a:ext cx="5715026" cy="18097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3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/* Request has a command */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String </a:t>
            </a:r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command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b="1" dirty="0">
                <a:solidFill>
                  <a:schemeClr val="accent3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/* Request has parameters */</a:t>
            </a:r>
          </a:p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HashMap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&lt;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String,String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&gt; </a:t>
            </a:r>
            <a:r>
              <a:rPr lang="en-US" sz="2400" dirty="0" err="1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params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;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594360" y="5044440"/>
            <a:ext cx="8869680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96240" y="5532120"/>
            <a:ext cx="9217588" cy="11228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3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// methods that the server calls on requests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request.getCommand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();</a:t>
            </a:r>
          </a:p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request.getParam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i="1" dirty="0">
                <a:latin typeface="Courier" charset="0"/>
                <a:ea typeface="Courier" charset="0"/>
                <a:cs typeface="Courier" charset="0"/>
              </a:rPr>
              <a:t>key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); </a:t>
            </a:r>
            <a:r>
              <a:rPr lang="en-US" sz="2400" dirty="0">
                <a:solidFill>
                  <a:schemeClr val="accent3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//returns associated value</a:t>
            </a:r>
          </a:p>
        </p:txBody>
      </p:sp>
    </p:spTree>
    <p:extLst>
      <p:ext uri="{BB962C8B-B14F-4D97-AF65-F5344CB8AC3E}">
        <p14:creationId xmlns:p14="http://schemas.microsoft.com/office/powerpoint/2010/main" val="2899978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929467" y="7128933"/>
            <a:ext cx="3979333" cy="43074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529" y="-26250"/>
            <a:ext cx="10079567" cy="82246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 fontScale="92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409" b="1" dirty="0">
                <a:solidFill>
                  <a:srgbClr val="000000"/>
                </a:solidFill>
                <a:latin typeface="Century Gothic"/>
                <a:cs typeface="Century Gothic"/>
              </a:rPr>
              <a:t>Requests are like Remote Method Calls</a:t>
            </a:r>
          </a:p>
        </p:txBody>
      </p:sp>
      <p:pic>
        <p:nvPicPr>
          <p:cNvPr id="118786" name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0133" y="4013199"/>
            <a:ext cx="4497848" cy="31496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0718" y="4521199"/>
            <a:ext cx="4056062" cy="2433637"/>
          </a:xfrm>
          <a:prstGeom prst="rect">
            <a:avLst/>
          </a:prstGeom>
        </p:spPr>
      </p:pic>
      <p:sp>
        <p:nvSpPr>
          <p:cNvPr id="3" name="Freeform 2"/>
          <p:cNvSpPr/>
          <p:nvPr/>
        </p:nvSpPr>
        <p:spPr>
          <a:xfrm>
            <a:off x="0" y="2353733"/>
            <a:ext cx="11650133" cy="1659467"/>
          </a:xfrm>
          <a:custGeom>
            <a:avLst/>
            <a:gdLst>
              <a:gd name="connsiteX0" fmla="*/ 0 w 11650133"/>
              <a:gd name="connsiteY0" fmla="*/ 1659467 h 1659467"/>
              <a:gd name="connsiteX1" fmla="*/ 152400 w 11650133"/>
              <a:gd name="connsiteY1" fmla="*/ 1540934 h 1659467"/>
              <a:gd name="connsiteX2" fmla="*/ 304800 w 11650133"/>
              <a:gd name="connsiteY2" fmla="*/ 1439334 h 1659467"/>
              <a:gd name="connsiteX3" fmla="*/ 355600 w 11650133"/>
              <a:gd name="connsiteY3" fmla="*/ 1405467 h 1659467"/>
              <a:gd name="connsiteX4" fmla="*/ 474133 w 11650133"/>
              <a:gd name="connsiteY4" fmla="*/ 1320800 h 1659467"/>
              <a:gd name="connsiteX5" fmla="*/ 541867 w 11650133"/>
              <a:gd name="connsiteY5" fmla="*/ 1286934 h 1659467"/>
              <a:gd name="connsiteX6" fmla="*/ 643467 w 11650133"/>
              <a:gd name="connsiteY6" fmla="*/ 1219200 h 1659467"/>
              <a:gd name="connsiteX7" fmla="*/ 728133 w 11650133"/>
              <a:gd name="connsiteY7" fmla="*/ 1185334 h 1659467"/>
              <a:gd name="connsiteX8" fmla="*/ 829733 w 11650133"/>
              <a:gd name="connsiteY8" fmla="*/ 1134534 h 1659467"/>
              <a:gd name="connsiteX9" fmla="*/ 999067 w 11650133"/>
              <a:gd name="connsiteY9" fmla="*/ 1032934 h 1659467"/>
              <a:gd name="connsiteX10" fmla="*/ 1049867 w 11650133"/>
              <a:gd name="connsiteY10" fmla="*/ 999067 h 1659467"/>
              <a:gd name="connsiteX11" fmla="*/ 1117600 w 11650133"/>
              <a:gd name="connsiteY11" fmla="*/ 965200 h 1659467"/>
              <a:gd name="connsiteX12" fmla="*/ 1185333 w 11650133"/>
              <a:gd name="connsiteY12" fmla="*/ 914400 h 1659467"/>
              <a:gd name="connsiteX13" fmla="*/ 1270000 w 11650133"/>
              <a:gd name="connsiteY13" fmla="*/ 880534 h 1659467"/>
              <a:gd name="connsiteX14" fmla="*/ 1405467 w 11650133"/>
              <a:gd name="connsiteY14" fmla="*/ 812800 h 1659467"/>
              <a:gd name="connsiteX15" fmla="*/ 1591733 w 11650133"/>
              <a:gd name="connsiteY15" fmla="*/ 745067 h 1659467"/>
              <a:gd name="connsiteX16" fmla="*/ 1659467 w 11650133"/>
              <a:gd name="connsiteY16" fmla="*/ 728134 h 1659467"/>
              <a:gd name="connsiteX17" fmla="*/ 1727200 w 11650133"/>
              <a:gd name="connsiteY17" fmla="*/ 694267 h 1659467"/>
              <a:gd name="connsiteX18" fmla="*/ 1896533 w 11650133"/>
              <a:gd name="connsiteY18" fmla="*/ 660400 h 1659467"/>
              <a:gd name="connsiteX19" fmla="*/ 1964267 w 11650133"/>
              <a:gd name="connsiteY19" fmla="*/ 643467 h 1659467"/>
              <a:gd name="connsiteX20" fmla="*/ 2116667 w 11650133"/>
              <a:gd name="connsiteY20" fmla="*/ 575734 h 1659467"/>
              <a:gd name="connsiteX21" fmla="*/ 2286000 w 11650133"/>
              <a:gd name="connsiteY21" fmla="*/ 491067 h 1659467"/>
              <a:gd name="connsiteX22" fmla="*/ 2370667 w 11650133"/>
              <a:gd name="connsiteY22" fmla="*/ 474134 h 1659467"/>
              <a:gd name="connsiteX23" fmla="*/ 2573867 w 11650133"/>
              <a:gd name="connsiteY23" fmla="*/ 406400 h 1659467"/>
              <a:gd name="connsiteX24" fmla="*/ 2675467 w 11650133"/>
              <a:gd name="connsiteY24" fmla="*/ 389467 h 1659467"/>
              <a:gd name="connsiteX25" fmla="*/ 2895600 w 11650133"/>
              <a:gd name="connsiteY25" fmla="*/ 321734 h 1659467"/>
              <a:gd name="connsiteX26" fmla="*/ 3014133 w 11650133"/>
              <a:gd name="connsiteY26" fmla="*/ 287867 h 1659467"/>
              <a:gd name="connsiteX27" fmla="*/ 3149600 w 11650133"/>
              <a:gd name="connsiteY27" fmla="*/ 270934 h 1659467"/>
              <a:gd name="connsiteX28" fmla="*/ 3471333 w 11650133"/>
              <a:gd name="connsiteY28" fmla="*/ 220134 h 1659467"/>
              <a:gd name="connsiteX29" fmla="*/ 3674533 w 11650133"/>
              <a:gd name="connsiteY29" fmla="*/ 169334 h 1659467"/>
              <a:gd name="connsiteX30" fmla="*/ 3793067 w 11650133"/>
              <a:gd name="connsiteY30" fmla="*/ 135467 h 1659467"/>
              <a:gd name="connsiteX31" fmla="*/ 3911600 w 11650133"/>
              <a:gd name="connsiteY31" fmla="*/ 118534 h 1659467"/>
              <a:gd name="connsiteX32" fmla="*/ 4605867 w 11650133"/>
              <a:gd name="connsiteY32" fmla="*/ 67734 h 1659467"/>
              <a:gd name="connsiteX33" fmla="*/ 5029200 w 11650133"/>
              <a:gd name="connsiteY33" fmla="*/ 33867 h 1659467"/>
              <a:gd name="connsiteX34" fmla="*/ 5435600 w 11650133"/>
              <a:gd name="connsiteY34" fmla="*/ 0 h 1659467"/>
              <a:gd name="connsiteX35" fmla="*/ 7061200 w 11650133"/>
              <a:gd name="connsiteY35" fmla="*/ 16934 h 1659467"/>
              <a:gd name="connsiteX36" fmla="*/ 7332133 w 11650133"/>
              <a:gd name="connsiteY36" fmla="*/ 50800 h 1659467"/>
              <a:gd name="connsiteX37" fmla="*/ 7501467 w 11650133"/>
              <a:gd name="connsiteY37" fmla="*/ 84667 h 1659467"/>
              <a:gd name="connsiteX38" fmla="*/ 7823200 w 11650133"/>
              <a:gd name="connsiteY38" fmla="*/ 101600 h 1659467"/>
              <a:gd name="connsiteX39" fmla="*/ 7958667 w 11650133"/>
              <a:gd name="connsiteY39" fmla="*/ 135467 h 1659467"/>
              <a:gd name="connsiteX40" fmla="*/ 8060267 w 11650133"/>
              <a:gd name="connsiteY40" fmla="*/ 169334 h 1659467"/>
              <a:gd name="connsiteX41" fmla="*/ 8212667 w 11650133"/>
              <a:gd name="connsiteY41" fmla="*/ 203200 h 1659467"/>
              <a:gd name="connsiteX42" fmla="*/ 8551333 w 11650133"/>
              <a:gd name="connsiteY42" fmla="*/ 287867 h 1659467"/>
              <a:gd name="connsiteX43" fmla="*/ 8957733 w 11650133"/>
              <a:gd name="connsiteY43" fmla="*/ 389467 h 1659467"/>
              <a:gd name="connsiteX44" fmla="*/ 9364133 w 11650133"/>
              <a:gd name="connsiteY44" fmla="*/ 508000 h 1659467"/>
              <a:gd name="connsiteX45" fmla="*/ 10210800 w 11650133"/>
              <a:gd name="connsiteY45" fmla="*/ 846667 h 1659467"/>
              <a:gd name="connsiteX46" fmla="*/ 10752667 w 11650133"/>
              <a:gd name="connsiteY46" fmla="*/ 1151467 h 1659467"/>
              <a:gd name="connsiteX47" fmla="*/ 10888133 w 11650133"/>
              <a:gd name="connsiteY47" fmla="*/ 1219200 h 1659467"/>
              <a:gd name="connsiteX48" fmla="*/ 11091333 w 11650133"/>
              <a:gd name="connsiteY48" fmla="*/ 1354667 h 1659467"/>
              <a:gd name="connsiteX49" fmla="*/ 11294533 w 11650133"/>
              <a:gd name="connsiteY49" fmla="*/ 1456267 h 1659467"/>
              <a:gd name="connsiteX50" fmla="*/ 11379200 w 11650133"/>
              <a:gd name="connsiteY50" fmla="*/ 1490134 h 1659467"/>
              <a:gd name="connsiteX51" fmla="*/ 11650133 w 11650133"/>
              <a:gd name="connsiteY51" fmla="*/ 1642534 h 1659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1650133" h="1659467">
                <a:moveTo>
                  <a:pt x="0" y="1659467"/>
                </a:moveTo>
                <a:cubicBezTo>
                  <a:pt x="50800" y="1619956"/>
                  <a:pt x="98852" y="1576633"/>
                  <a:pt x="152400" y="1540934"/>
                </a:cubicBezTo>
                <a:lnTo>
                  <a:pt x="304800" y="1439334"/>
                </a:lnTo>
                <a:cubicBezTo>
                  <a:pt x="321733" y="1428045"/>
                  <a:pt x="339319" y="1417678"/>
                  <a:pt x="355600" y="1405467"/>
                </a:cubicBezTo>
                <a:cubicBezTo>
                  <a:pt x="384671" y="1383664"/>
                  <a:pt x="439471" y="1340607"/>
                  <a:pt x="474133" y="1320800"/>
                </a:cubicBezTo>
                <a:cubicBezTo>
                  <a:pt x="496050" y="1308276"/>
                  <a:pt x="520221" y="1299921"/>
                  <a:pt x="541867" y="1286934"/>
                </a:cubicBezTo>
                <a:cubicBezTo>
                  <a:pt x="576769" y="1265993"/>
                  <a:pt x="605675" y="1234316"/>
                  <a:pt x="643467" y="1219200"/>
                </a:cubicBezTo>
                <a:cubicBezTo>
                  <a:pt x="671689" y="1207911"/>
                  <a:pt x="700946" y="1198927"/>
                  <a:pt x="728133" y="1185334"/>
                </a:cubicBezTo>
                <a:cubicBezTo>
                  <a:pt x="859436" y="1119683"/>
                  <a:pt x="702046" y="1177095"/>
                  <a:pt x="829733" y="1134534"/>
                </a:cubicBezTo>
                <a:cubicBezTo>
                  <a:pt x="1078275" y="968838"/>
                  <a:pt x="816823" y="1137072"/>
                  <a:pt x="999067" y="1032934"/>
                </a:cubicBezTo>
                <a:cubicBezTo>
                  <a:pt x="1016737" y="1022837"/>
                  <a:pt x="1032197" y="1009164"/>
                  <a:pt x="1049867" y="999067"/>
                </a:cubicBezTo>
                <a:cubicBezTo>
                  <a:pt x="1071784" y="986543"/>
                  <a:pt x="1096194" y="978579"/>
                  <a:pt x="1117600" y="965200"/>
                </a:cubicBezTo>
                <a:cubicBezTo>
                  <a:pt x="1141532" y="950242"/>
                  <a:pt x="1160662" y="928106"/>
                  <a:pt x="1185333" y="914400"/>
                </a:cubicBezTo>
                <a:cubicBezTo>
                  <a:pt x="1211904" y="899638"/>
                  <a:pt x="1242401" y="893272"/>
                  <a:pt x="1270000" y="880534"/>
                </a:cubicBezTo>
                <a:cubicBezTo>
                  <a:pt x="1315839" y="859378"/>
                  <a:pt x="1358592" y="831550"/>
                  <a:pt x="1405467" y="812800"/>
                </a:cubicBezTo>
                <a:cubicBezTo>
                  <a:pt x="1461571" y="790359"/>
                  <a:pt x="1533769" y="759557"/>
                  <a:pt x="1591733" y="745067"/>
                </a:cubicBezTo>
                <a:lnTo>
                  <a:pt x="1659467" y="728134"/>
                </a:lnTo>
                <a:cubicBezTo>
                  <a:pt x="1682045" y="716845"/>
                  <a:pt x="1703565" y="703130"/>
                  <a:pt x="1727200" y="694267"/>
                </a:cubicBezTo>
                <a:cubicBezTo>
                  <a:pt x="1772145" y="677413"/>
                  <a:pt x="1854737" y="668759"/>
                  <a:pt x="1896533" y="660400"/>
                </a:cubicBezTo>
                <a:cubicBezTo>
                  <a:pt x="1919354" y="655836"/>
                  <a:pt x="1941689" y="649111"/>
                  <a:pt x="1964267" y="643467"/>
                </a:cubicBezTo>
                <a:cubicBezTo>
                  <a:pt x="2215707" y="492602"/>
                  <a:pt x="1913186" y="662940"/>
                  <a:pt x="2116667" y="575734"/>
                </a:cubicBezTo>
                <a:cubicBezTo>
                  <a:pt x="2174671" y="550875"/>
                  <a:pt x="2224119" y="503443"/>
                  <a:pt x="2286000" y="491067"/>
                </a:cubicBezTo>
                <a:cubicBezTo>
                  <a:pt x="2314222" y="485423"/>
                  <a:pt x="2343055" y="482255"/>
                  <a:pt x="2370667" y="474134"/>
                </a:cubicBezTo>
                <a:cubicBezTo>
                  <a:pt x="2439163" y="453988"/>
                  <a:pt x="2503441" y="418137"/>
                  <a:pt x="2573867" y="406400"/>
                </a:cubicBezTo>
                <a:lnTo>
                  <a:pt x="2675467" y="389467"/>
                </a:lnTo>
                <a:cubicBezTo>
                  <a:pt x="2953235" y="296878"/>
                  <a:pt x="2731027" y="366618"/>
                  <a:pt x="2895600" y="321734"/>
                </a:cubicBezTo>
                <a:cubicBezTo>
                  <a:pt x="2935244" y="310922"/>
                  <a:pt x="2973839" y="295926"/>
                  <a:pt x="3014133" y="287867"/>
                </a:cubicBezTo>
                <a:cubicBezTo>
                  <a:pt x="3058756" y="278942"/>
                  <a:pt x="3104712" y="278415"/>
                  <a:pt x="3149600" y="270934"/>
                </a:cubicBezTo>
                <a:cubicBezTo>
                  <a:pt x="3500729" y="212413"/>
                  <a:pt x="3144801" y="256415"/>
                  <a:pt x="3471333" y="220134"/>
                </a:cubicBezTo>
                <a:cubicBezTo>
                  <a:pt x="3539066" y="203201"/>
                  <a:pt x="3607401" y="188515"/>
                  <a:pt x="3674533" y="169334"/>
                </a:cubicBezTo>
                <a:cubicBezTo>
                  <a:pt x="3714044" y="158045"/>
                  <a:pt x="3752887" y="144077"/>
                  <a:pt x="3793067" y="135467"/>
                </a:cubicBezTo>
                <a:cubicBezTo>
                  <a:pt x="3832093" y="127104"/>
                  <a:pt x="3871972" y="123289"/>
                  <a:pt x="3911600" y="118534"/>
                </a:cubicBezTo>
                <a:cubicBezTo>
                  <a:pt x="4333349" y="67924"/>
                  <a:pt x="4129780" y="92149"/>
                  <a:pt x="4605867" y="67734"/>
                </a:cubicBezTo>
                <a:cubicBezTo>
                  <a:pt x="4951513" y="50008"/>
                  <a:pt x="4773479" y="59439"/>
                  <a:pt x="5029200" y="33867"/>
                </a:cubicBezTo>
                <a:cubicBezTo>
                  <a:pt x="5186487" y="18139"/>
                  <a:pt x="5274032" y="12429"/>
                  <a:pt x="5435600" y="0"/>
                </a:cubicBezTo>
                <a:lnTo>
                  <a:pt x="7061200" y="16934"/>
                </a:lnTo>
                <a:cubicBezTo>
                  <a:pt x="7094695" y="17572"/>
                  <a:pt x="7286826" y="42805"/>
                  <a:pt x="7332133" y="50800"/>
                </a:cubicBezTo>
                <a:cubicBezTo>
                  <a:pt x="7388820" y="60804"/>
                  <a:pt x="7444210" y="78744"/>
                  <a:pt x="7501467" y="84667"/>
                </a:cubicBezTo>
                <a:cubicBezTo>
                  <a:pt x="7608290" y="95718"/>
                  <a:pt x="7715956" y="95956"/>
                  <a:pt x="7823200" y="101600"/>
                </a:cubicBezTo>
                <a:cubicBezTo>
                  <a:pt x="7868356" y="112889"/>
                  <a:pt x="7913912" y="122680"/>
                  <a:pt x="7958667" y="135467"/>
                </a:cubicBezTo>
                <a:cubicBezTo>
                  <a:pt x="7992992" y="145274"/>
                  <a:pt x="8025774" y="160136"/>
                  <a:pt x="8060267" y="169334"/>
                </a:cubicBezTo>
                <a:cubicBezTo>
                  <a:pt x="8110549" y="182742"/>
                  <a:pt x="8162081" y="190990"/>
                  <a:pt x="8212667" y="203200"/>
                </a:cubicBezTo>
                <a:cubicBezTo>
                  <a:pt x="8325781" y="230503"/>
                  <a:pt x="8436553" y="268737"/>
                  <a:pt x="8551333" y="287867"/>
                </a:cubicBezTo>
                <a:cubicBezTo>
                  <a:pt x="8876576" y="342075"/>
                  <a:pt x="8635720" y="291075"/>
                  <a:pt x="8957733" y="389467"/>
                </a:cubicBezTo>
                <a:cubicBezTo>
                  <a:pt x="9092685" y="430702"/>
                  <a:pt x="9230504" y="462662"/>
                  <a:pt x="9364133" y="508000"/>
                </a:cubicBezTo>
                <a:cubicBezTo>
                  <a:pt x="9533471" y="565454"/>
                  <a:pt x="10004434" y="739357"/>
                  <a:pt x="10210800" y="846667"/>
                </a:cubicBezTo>
                <a:cubicBezTo>
                  <a:pt x="10394664" y="942276"/>
                  <a:pt x="10567309" y="1058788"/>
                  <a:pt x="10752667" y="1151467"/>
                </a:cubicBezTo>
                <a:cubicBezTo>
                  <a:pt x="10797822" y="1174045"/>
                  <a:pt x="10844842" y="1193226"/>
                  <a:pt x="10888133" y="1219200"/>
                </a:cubicBezTo>
                <a:cubicBezTo>
                  <a:pt x="10957938" y="1261083"/>
                  <a:pt x="11021017" y="1313649"/>
                  <a:pt x="11091333" y="1354667"/>
                </a:cubicBezTo>
                <a:cubicBezTo>
                  <a:pt x="11156745" y="1392824"/>
                  <a:pt x="11226013" y="1424022"/>
                  <a:pt x="11294533" y="1456267"/>
                </a:cubicBezTo>
                <a:cubicBezTo>
                  <a:pt x="11322036" y="1469210"/>
                  <a:pt x="11352274" y="1476030"/>
                  <a:pt x="11379200" y="1490134"/>
                </a:cubicBezTo>
                <a:cubicBezTo>
                  <a:pt x="11470988" y="1538214"/>
                  <a:pt x="11650133" y="1642534"/>
                  <a:pt x="11650133" y="1642534"/>
                </a:cubicBezTo>
              </a:path>
            </a:pathLst>
          </a:cu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8415868" y="2861735"/>
            <a:ext cx="1091966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Server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234266" y="2709333"/>
            <a:ext cx="3911600" cy="7793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halkboard" charset="0"/>
                <a:ea typeface="Chalkboard" charset="0"/>
                <a:cs typeface="Chalkboard" charset="0"/>
              </a:rPr>
              <a:t>Server has a bunch of discrete </a:t>
            </a:r>
            <a:r>
              <a:rPr lang="en-US" sz="2400">
                <a:latin typeface="Chalkboard" charset="0"/>
                <a:ea typeface="Chalkboard" charset="0"/>
                <a:cs typeface="Chalkboard" charset="0"/>
              </a:rPr>
              <a:t>things it can do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92667" y="6857999"/>
            <a:ext cx="3911600" cy="435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latin typeface="Chalkboard" charset="0"/>
                <a:ea typeface="Chalkboard" charset="0"/>
                <a:cs typeface="Chalkboard" charset="0"/>
              </a:rPr>
              <a:t>addUser</a:t>
            </a:r>
            <a:endParaRPr lang="en-US" sz="2400" dirty="0">
              <a:latin typeface="Chalkboard" charset="0"/>
              <a:ea typeface="Chalkboard" charset="0"/>
              <a:cs typeface="Chalkboard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50934" y="6976532"/>
            <a:ext cx="3911600" cy="435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latin typeface="Chalkboard" charset="0"/>
                <a:ea typeface="Chalkboard" charset="0"/>
                <a:cs typeface="Chalkboard" charset="0"/>
              </a:rPr>
              <a:t>getStatus</a:t>
            </a:r>
            <a:endParaRPr lang="en-US" sz="2400" dirty="0">
              <a:latin typeface="Chalkboard" charset="0"/>
              <a:ea typeface="Chalkboard" charset="0"/>
              <a:cs typeface="Chalkboard" charset="0"/>
            </a:endParaRPr>
          </a:p>
        </p:txBody>
      </p:sp>
      <p:sp>
        <p:nvSpPr>
          <p:cNvPr id="11" name="Freeform 10"/>
          <p:cNvSpPr/>
          <p:nvPr/>
        </p:nvSpPr>
        <p:spPr>
          <a:xfrm>
            <a:off x="3225890" y="3640667"/>
            <a:ext cx="838110" cy="522911"/>
          </a:xfrm>
          <a:custGeom>
            <a:avLst/>
            <a:gdLst>
              <a:gd name="connsiteX0" fmla="*/ 838110 w 838110"/>
              <a:gd name="connsiteY0" fmla="*/ 0 h 522911"/>
              <a:gd name="connsiteX1" fmla="*/ 211577 w 838110"/>
              <a:gd name="connsiteY1" fmla="*/ 372533 h 522911"/>
              <a:gd name="connsiteX2" fmla="*/ 109977 w 838110"/>
              <a:gd name="connsiteY2" fmla="*/ 457200 h 522911"/>
              <a:gd name="connsiteX3" fmla="*/ 59177 w 838110"/>
              <a:gd name="connsiteY3" fmla="*/ 491066 h 522911"/>
              <a:gd name="connsiteX4" fmla="*/ 25310 w 838110"/>
              <a:gd name="connsiteY4" fmla="*/ 440266 h 522911"/>
              <a:gd name="connsiteX5" fmla="*/ 8377 w 838110"/>
              <a:gd name="connsiteY5" fmla="*/ 237066 h 522911"/>
              <a:gd name="connsiteX6" fmla="*/ 533310 w 838110"/>
              <a:gd name="connsiteY6" fmla="*/ 508000 h 522911"/>
              <a:gd name="connsiteX7" fmla="*/ 550243 w 838110"/>
              <a:gd name="connsiteY7" fmla="*/ 508000 h 5229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38110" h="522911">
                <a:moveTo>
                  <a:pt x="838110" y="0"/>
                </a:moveTo>
                <a:cubicBezTo>
                  <a:pt x="793752" y="354872"/>
                  <a:pt x="865425" y="104287"/>
                  <a:pt x="211577" y="372533"/>
                </a:cubicBezTo>
                <a:cubicBezTo>
                  <a:pt x="161891" y="392917"/>
                  <a:pt x="150411" y="423506"/>
                  <a:pt x="109977" y="457200"/>
                </a:cubicBezTo>
                <a:cubicBezTo>
                  <a:pt x="94343" y="470228"/>
                  <a:pt x="76110" y="479777"/>
                  <a:pt x="59177" y="491066"/>
                </a:cubicBezTo>
                <a:cubicBezTo>
                  <a:pt x="47888" y="474133"/>
                  <a:pt x="29301" y="460222"/>
                  <a:pt x="25310" y="440266"/>
                </a:cubicBezTo>
                <a:cubicBezTo>
                  <a:pt x="11980" y="373618"/>
                  <a:pt x="-13116" y="172586"/>
                  <a:pt x="8377" y="237066"/>
                </a:cubicBezTo>
                <a:cubicBezTo>
                  <a:pt x="147977" y="655873"/>
                  <a:pt x="-204361" y="483410"/>
                  <a:pt x="533310" y="508000"/>
                </a:cubicBezTo>
                <a:cubicBezTo>
                  <a:pt x="538951" y="508188"/>
                  <a:pt x="544599" y="508000"/>
                  <a:pt x="550243" y="50800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>
            <a:off x="5571067" y="3640667"/>
            <a:ext cx="1173799" cy="629366"/>
          </a:xfrm>
          <a:custGeom>
            <a:avLst/>
            <a:gdLst>
              <a:gd name="connsiteX0" fmla="*/ 0 w 1173799"/>
              <a:gd name="connsiteY0" fmla="*/ 0 h 629366"/>
              <a:gd name="connsiteX1" fmla="*/ 67733 w 1173799"/>
              <a:gd name="connsiteY1" fmla="*/ 16933 h 629366"/>
              <a:gd name="connsiteX2" fmla="*/ 169333 w 1173799"/>
              <a:gd name="connsiteY2" fmla="*/ 33866 h 629366"/>
              <a:gd name="connsiteX3" fmla="*/ 254000 w 1173799"/>
              <a:gd name="connsiteY3" fmla="*/ 67733 h 629366"/>
              <a:gd name="connsiteX4" fmla="*/ 355600 w 1173799"/>
              <a:gd name="connsiteY4" fmla="*/ 101600 h 629366"/>
              <a:gd name="connsiteX5" fmla="*/ 406400 w 1173799"/>
              <a:gd name="connsiteY5" fmla="*/ 118533 h 629366"/>
              <a:gd name="connsiteX6" fmla="*/ 457200 w 1173799"/>
              <a:gd name="connsiteY6" fmla="*/ 152400 h 629366"/>
              <a:gd name="connsiteX7" fmla="*/ 1016000 w 1173799"/>
              <a:gd name="connsiteY7" fmla="*/ 626533 h 629366"/>
              <a:gd name="connsiteX8" fmla="*/ 1083733 w 1173799"/>
              <a:gd name="connsiteY8" fmla="*/ 524933 h 629366"/>
              <a:gd name="connsiteX9" fmla="*/ 1134533 w 1173799"/>
              <a:gd name="connsiteY9" fmla="*/ 491066 h 629366"/>
              <a:gd name="connsiteX10" fmla="*/ 1168400 w 1173799"/>
              <a:gd name="connsiteY10" fmla="*/ 440266 h 629366"/>
              <a:gd name="connsiteX11" fmla="*/ 1117600 w 1173799"/>
              <a:gd name="connsiteY11" fmla="*/ 491066 h 629366"/>
              <a:gd name="connsiteX12" fmla="*/ 1083733 w 1173799"/>
              <a:gd name="connsiteY12" fmla="*/ 541866 h 629366"/>
              <a:gd name="connsiteX13" fmla="*/ 982133 w 1173799"/>
              <a:gd name="connsiteY13" fmla="*/ 626533 h 629366"/>
              <a:gd name="connsiteX14" fmla="*/ 609600 w 1173799"/>
              <a:gd name="connsiteY14" fmla="*/ 609600 h 629366"/>
              <a:gd name="connsiteX15" fmla="*/ 508000 w 1173799"/>
              <a:gd name="connsiteY15" fmla="*/ 592666 h 629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173799" h="629366">
                <a:moveTo>
                  <a:pt x="0" y="0"/>
                </a:moveTo>
                <a:cubicBezTo>
                  <a:pt x="22578" y="5644"/>
                  <a:pt x="44912" y="12369"/>
                  <a:pt x="67733" y="16933"/>
                </a:cubicBezTo>
                <a:cubicBezTo>
                  <a:pt x="101400" y="23666"/>
                  <a:pt x="136209" y="24832"/>
                  <a:pt x="169333" y="33866"/>
                </a:cubicBezTo>
                <a:cubicBezTo>
                  <a:pt x="198658" y="41864"/>
                  <a:pt x="225434" y="57345"/>
                  <a:pt x="254000" y="67733"/>
                </a:cubicBezTo>
                <a:cubicBezTo>
                  <a:pt x="287549" y="79933"/>
                  <a:pt x="321733" y="90311"/>
                  <a:pt x="355600" y="101600"/>
                </a:cubicBezTo>
                <a:lnTo>
                  <a:pt x="406400" y="118533"/>
                </a:lnTo>
                <a:cubicBezTo>
                  <a:pt x="423333" y="129822"/>
                  <a:pt x="441566" y="139371"/>
                  <a:pt x="457200" y="152400"/>
                </a:cubicBezTo>
                <a:cubicBezTo>
                  <a:pt x="644862" y="308785"/>
                  <a:pt x="806032" y="501687"/>
                  <a:pt x="1016000" y="626533"/>
                </a:cubicBezTo>
                <a:cubicBezTo>
                  <a:pt x="1050985" y="647335"/>
                  <a:pt x="1049866" y="547511"/>
                  <a:pt x="1083733" y="524933"/>
                </a:cubicBezTo>
                <a:lnTo>
                  <a:pt x="1134533" y="491066"/>
                </a:lnTo>
                <a:cubicBezTo>
                  <a:pt x="1145822" y="474133"/>
                  <a:pt x="1188751" y="440266"/>
                  <a:pt x="1168400" y="440266"/>
                </a:cubicBezTo>
                <a:cubicBezTo>
                  <a:pt x="1144453" y="440266"/>
                  <a:pt x="1132931" y="472669"/>
                  <a:pt x="1117600" y="491066"/>
                </a:cubicBezTo>
                <a:cubicBezTo>
                  <a:pt x="1104571" y="506700"/>
                  <a:pt x="1096762" y="526232"/>
                  <a:pt x="1083733" y="541866"/>
                </a:cubicBezTo>
                <a:cubicBezTo>
                  <a:pt x="1042989" y="590759"/>
                  <a:pt x="1032083" y="593233"/>
                  <a:pt x="982133" y="626533"/>
                </a:cubicBezTo>
                <a:cubicBezTo>
                  <a:pt x="857955" y="620889"/>
                  <a:pt x="733510" y="619513"/>
                  <a:pt x="609600" y="609600"/>
                </a:cubicBezTo>
                <a:cubicBezTo>
                  <a:pt x="330991" y="587311"/>
                  <a:pt x="777528" y="592666"/>
                  <a:pt x="508000" y="592666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7783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529" y="-26250"/>
            <a:ext cx="10079567" cy="82246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 fontScale="92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409" b="1" dirty="0">
                <a:solidFill>
                  <a:srgbClr val="000000"/>
                </a:solidFill>
                <a:latin typeface="Century Gothic"/>
                <a:cs typeface="Century Gothic"/>
              </a:rPr>
              <a:t>Requests are like Remote Method Calls</a:t>
            </a:r>
          </a:p>
        </p:txBody>
      </p:sp>
      <p:pic>
        <p:nvPicPr>
          <p:cNvPr id="118786" name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0133" y="4013199"/>
            <a:ext cx="4497848" cy="31496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0718" y="4521199"/>
            <a:ext cx="4056062" cy="2433637"/>
          </a:xfrm>
          <a:prstGeom prst="rect">
            <a:avLst/>
          </a:prstGeom>
        </p:spPr>
      </p:pic>
      <p:sp>
        <p:nvSpPr>
          <p:cNvPr id="3" name="Freeform 2"/>
          <p:cNvSpPr/>
          <p:nvPr/>
        </p:nvSpPr>
        <p:spPr>
          <a:xfrm>
            <a:off x="0" y="2353733"/>
            <a:ext cx="11650133" cy="1659467"/>
          </a:xfrm>
          <a:custGeom>
            <a:avLst/>
            <a:gdLst>
              <a:gd name="connsiteX0" fmla="*/ 0 w 11650133"/>
              <a:gd name="connsiteY0" fmla="*/ 1659467 h 1659467"/>
              <a:gd name="connsiteX1" fmla="*/ 152400 w 11650133"/>
              <a:gd name="connsiteY1" fmla="*/ 1540934 h 1659467"/>
              <a:gd name="connsiteX2" fmla="*/ 304800 w 11650133"/>
              <a:gd name="connsiteY2" fmla="*/ 1439334 h 1659467"/>
              <a:gd name="connsiteX3" fmla="*/ 355600 w 11650133"/>
              <a:gd name="connsiteY3" fmla="*/ 1405467 h 1659467"/>
              <a:gd name="connsiteX4" fmla="*/ 474133 w 11650133"/>
              <a:gd name="connsiteY4" fmla="*/ 1320800 h 1659467"/>
              <a:gd name="connsiteX5" fmla="*/ 541867 w 11650133"/>
              <a:gd name="connsiteY5" fmla="*/ 1286934 h 1659467"/>
              <a:gd name="connsiteX6" fmla="*/ 643467 w 11650133"/>
              <a:gd name="connsiteY6" fmla="*/ 1219200 h 1659467"/>
              <a:gd name="connsiteX7" fmla="*/ 728133 w 11650133"/>
              <a:gd name="connsiteY7" fmla="*/ 1185334 h 1659467"/>
              <a:gd name="connsiteX8" fmla="*/ 829733 w 11650133"/>
              <a:gd name="connsiteY8" fmla="*/ 1134534 h 1659467"/>
              <a:gd name="connsiteX9" fmla="*/ 999067 w 11650133"/>
              <a:gd name="connsiteY9" fmla="*/ 1032934 h 1659467"/>
              <a:gd name="connsiteX10" fmla="*/ 1049867 w 11650133"/>
              <a:gd name="connsiteY10" fmla="*/ 999067 h 1659467"/>
              <a:gd name="connsiteX11" fmla="*/ 1117600 w 11650133"/>
              <a:gd name="connsiteY11" fmla="*/ 965200 h 1659467"/>
              <a:gd name="connsiteX12" fmla="*/ 1185333 w 11650133"/>
              <a:gd name="connsiteY12" fmla="*/ 914400 h 1659467"/>
              <a:gd name="connsiteX13" fmla="*/ 1270000 w 11650133"/>
              <a:gd name="connsiteY13" fmla="*/ 880534 h 1659467"/>
              <a:gd name="connsiteX14" fmla="*/ 1405467 w 11650133"/>
              <a:gd name="connsiteY14" fmla="*/ 812800 h 1659467"/>
              <a:gd name="connsiteX15" fmla="*/ 1591733 w 11650133"/>
              <a:gd name="connsiteY15" fmla="*/ 745067 h 1659467"/>
              <a:gd name="connsiteX16" fmla="*/ 1659467 w 11650133"/>
              <a:gd name="connsiteY16" fmla="*/ 728134 h 1659467"/>
              <a:gd name="connsiteX17" fmla="*/ 1727200 w 11650133"/>
              <a:gd name="connsiteY17" fmla="*/ 694267 h 1659467"/>
              <a:gd name="connsiteX18" fmla="*/ 1896533 w 11650133"/>
              <a:gd name="connsiteY18" fmla="*/ 660400 h 1659467"/>
              <a:gd name="connsiteX19" fmla="*/ 1964267 w 11650133"/>
              <a:gd name="connsiteY19" fmla="*/ 643467 h 1659467"/>
              <a:gd name="connsiteX20" fmla="*/ 2116667 w 11650133"/>
              <a:gd name="connsiteY20" fmla="*/ 575734 h 1659467"/>
              <a:gd name="connsiteX21" fmla="*/ 2286000 w 11650133"/>
              <a:gd name="connsiteY21" fmla="*/ 491067 h 1659467"/>
              <a:gd name="connsiteX22" fmla="*/ 2370667 w 11650133"/>
              <a:gd name="connsiteY22" fmla="*/ 474134 h 1659467"/>
              <a:gd name="connsiteX23" fmla="*/ 2573867 w 11650133"/>
              <a:gd name="connsiteY23" fmla="*/ 406400 h 1659467"/>
              <a:gd name="connsiteX24" fmla="*/ 2675467 w 11650133"/>
              <a:gd name="connsiteY24" fmla="*/ 389467 h 1659467"/>
              <a:gd name="connsiteX25" fmla="*/ 2895600 w 11650133"/>
              <a:gd name="connsiteY25" fmla="*/ 321734 h 1659467"/>
              <a:gd name="connsiteX26" fmla="*/ 3014133 w 11650133"/>
              <a:gd name="connsiteY26" fmla="*/ 287867 h 1659467"/>
              <a:gd name="connsiteX27" fmla="*/ 3149600 w 11650133"/>
              <a:gd name="connsiteY27" fmla="*/ 270934 h 1659467"/>
              <a:gd name="connsiteX28" fmla="*/ 3471333 w 11650133"/>
              <a:gd name="connsiteY28" fmla="*/ 220134 h 1659467"/>
              <a:gd name="connsiteX29" fmla="*/ 3674533 w 11650133"/>
              <a:gd name="connsiteY29" fmla="*/ 169334 h 1659467"/>
              <a:gd name="connsiteX30" fmla="*/ 3793067 w 11650133"/>
              <a:gd name="connsiteY30" fmla="*/ 135467 h 1659467"/>
              <a:gd name="connsiteX31" fmla="*/ 3911600 w 11650133"/>
              <a:gd name="connsiteY31" fmla="*/ 118534 h 1659467"/>
              <a:gd name="connsiteX32" fmla="*/ 4605867 w 11650133"/>
              <a:gd name="connsiteY32" fmla="*/ 67734 h 1659467"/>
              <a:gd name="connsiteX33" fmla="*/ 5029200 w 11650133"/>
              <a:gd name="connsiteY33" fmla="*/ 33867 h 1659467"/>
              <a:gd name="connsiteX34" fmla="*/ 5435600 w 11650133"/>
              <a:gd name="connsiteY34" fmla="*/ 0 h 1659467"/>
              <a:gd name="connsiteX35" fmla="*/ 7061200 w 11650133"/>
              <a:gd name="connsiteY35" fmla="*/ 16934 h 1659467"/>
              <a:gd name="connsiteX36" fmla="*/ 7332133 w 11650133"/>
              <a:gd name="connsiteY36" fmla="*/ 50800 h 1659467"/>
              <a:gd name="connsiteX37" fmla="*/ 7501467 w 11650133"/>
              <a:gd name="connsiteY37" fmla="*/ 84667 h 1659467"/>
              <a:gd name="connsiteX38" fmla="*/ 7823200 w 11650133"/>
              <a:gd name="connsiteY38" fmla="*/ 101600 h 1659467"/>
              <a:gd name="connsiteX39" fmla="*/ 7958667 w 11650133"/>
              <a:gd name="connsiteY39" fmla="*/ 135467 h 1659467"/>
              <a:gd name="connsiteX40" fmla="*/ 8060267 w 11650133"/>
              <a:gd name="connsiteY40" fmla="*/ 169334 h 1659467"/>
              <a:gd name="connsiteX41" fmla="*/ 8212667 w 11650133"/>
              <a:gd name="connsiteY41" fmla="*/ 203200 h 1659467"/>
              <a:gd name="connsiteX42" fmla="*/ 8551333 w 11650133"/>
              <a:gd name="connsiteY42" fmla="*/ 287867 h 1659467"/>
              <a:gd name="connsiteX43" fmla="*/ 8957733 w 11650133"/>
              <a:gd name="connsiteY43" fmla="*/ 389467 h 1659467"/>
              <a:gd name="connsiteX44" fmla="*/ 9364133 w 11650133"/>
              <a:gd name="connsiteY44" fmla="*/ 508000 h 1659467"/>
              <a:gd name="connsiteX45" fmla="*/ 10210800 w 11650133"/>
              <a:gd name="connsiteY45" fmla="*/ 846667 h 1659467"/>
              <a:gd name="connsiteX46" fmla="*/ 10752667 w 11650133"/>
              <a:gd name="connsiteY46" fmla="*/ 1151467 h 1659467"/>
              <a:gd name="connsiteX47" fmla="*/ 10888133 w 11650133"/>
              <a:gd name="connsiteY47" fmla="*/ 1219200 h 1659467"/>
              <a:gd name="connsiteX48" fmla="*/ 11091333 w 11650133"/>
              <a:gd name="connsiteY48" fmla="*/ 1354667 h 1659467"/>
              <a:gd name="connsiteX49" fmla="*/ 11294533 w 11650133"/>
              <a:gd name="connsiteY49" fmla="*/ 1456267 h 1659467"/>
              <a:gd name="connsiteX50" fmla="*/ 11379200 w 11650133"/>
              <a:gd name="connsiteY50" fmla="*/ 1490134 h 1659467"/>
              <a:gd name="connsiteX51" fmla="*/ 11650133 w 11650133"/>
              <a:gd name="connsiteY51" fmla="*/ 1642534 h 1659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1650133" h="1659467">
                <a:moveTo>
                  <a:pt x="0" y="1659467"/>
                </a:moveTo>
                <a:cubicBezTo>
                  <a:pt x="50800" y="1619956"/>
                  <a:pt x="98852" y="1576633"/>
                  <a:pt x="152400" y="1540934"/>
                </a:cubicBezTo>
                <a:lnTo>
                  <a:pt x="304800" y="1439334"/>
                </a:lnTo>
                <a:cubicBezTo>
                  <a:pt x="321733" y="1428045"/>
                  <a:pt x="339319" y="1417678"/>
                  <a:pt x="355600" y="1405467"/>
                </a:cubicBezTo>
                <a:cubicBezTo>
                  <a:pt x="384671" y="1383664"/>
                  <a:pt x="439471" y="1340607"/>
                  <a:pt x="474133" y="1320800"/>
                </a:cubicBezTo>
                <a:cubicBezTo>
                  <a:pt x="496050" y="1308276"/>
                  <a:pt x="520221" y="1299921"/>
                  <a:pt x="541867" y="1286934"/>
                </a:cubicBezTo>
                <a:cubicBezTo>
                  <a:pt x="576769" y="1265993"/>
                  <a:pt x="605675" y="1234316"/>
                  <a:pt x="643467" y="1219200"/>
                </a:cubicBezTo>
                <a:cubicBezTo>
                  <a:pt x="671689" y="1207911"/>
                  <a:pt x="700946" y="1198927"/>
                  <a:pt x="728133" y="1185334"/>
                </a:cubicBezTo>
                <a:cubicBezTo>
                  <a:pt x="859436" y="1119683"/>
                  <a:pt x="702046" y="1177095"/>
                  <a:pt x="829733" y="1134534"/>
                </a:cubicBezTo>
                <a:cubicBezTo>
                  <a:pt x="1078275" y="968838"/>
                  <a:pt x="816823" y="1137072"/>
                  <a:pt x="999067" y="1032934"/>
                </a:cubicBezTo>
                <a:cubicBezTo>
                  <a:pt x="1016737" y="1022837"/>
                  <a:pt x="1032197" y="1009164"/>
                  <a:pt x="1049867" y="999067"/>
                </a:cubicBezTo>
                <a:cubicBezTo>
                  <a:pt x="1071784" y="986543"/>
                  <a:pt x="1096194" y="978579"/>
                  <a:pt x="1117600" y="965200"/>
                </a:cubicBezTo>
                <a:cubicBezTo>
                  <a:pt x="1141532" y="950242"/>
                  <a:pt x="1160662" y="928106"/>
                  <a:pt x="1185333" y="914400"/>
                </a:cubicBezTo>
                <a:cubicBezTo>
                  <a:pt x="1211904" y="899638"/>
                  <a:pt x="1242401" y="893272"/>
                  <a:pt x="1270000" y="880534"/>
                </a:cubicBezTo>
                <a:cubicBezTo>
                  <a:pt x="1315839" y="859378"/>
                  <a:pt x="1358592" y="831550"/>
                  <a:pt x="1405467" y="812800"/>
                </a:cubicBezTo>
                <a:cubicBezTo>
                  <a:pt x="1461571" y="790359"/>
                  <a:pt x="1533769" y="759557"/>
                  <a:pt x="1591733" y="745067"/>
                </a:cubicBezTo>
                <a:lnTo>
                  <a:pt x="1659467" y="728134"/>
                </a:lnTo>
                <a:cubicBezTo>
                  <a:pt x="1682045" y="716845"/>
                  <a:pt x="1703565" y="703130"/>
                  <a:pt x="1727200" y="694267"/>
                </a:cubicBezTo>
                <a:cubicBezTo>
                  <a:pt x="1772145" y="677413"/>
                  <a:pt x="1854737" y="668759"/>
                  <a:pt x="1896533" y="660400"/>
                </a:cubicBezTo>
                <a:cubicBezTo>
                  <a:pt x="1919354" y="655836"/>
                  <a:pt x="1941689" y="649111"/>
                  <a:pt x="1964267" y="643467"/>
                </a:cubicBezTo>
                <a:cubicBezTo>
                  <a:pt x="2215707" y="492602"/>
                  <a:pt x="1913186" y="662940"/>
                  <a:pt x="2116667" y="575734"/>
                </a:cubicBezTo>
                <a:cubicBezTo>
                  <a:pt x="2174671" y="550875"/>
                  <a:pt x="2224119" y="503443"/>
                  <a:pt x="2286000" y="491067"/>
                </a:cubicBezTo>
                <a:cubicBezTo>
                  <a:pt x="2314222" y="485423"/>
                  <a:pt x="2343055" y="482255"/>
                  <a:pt x="2370667" y="474134"/>
                </a:cubicBezTo>
                <a:cubicBezTo>
                  <a:pt x="2439163" y="453988"/>
                  <a:pt x="2503441" y="418137"/>
                  <a:pt x="2573867" y="406400"/>
                </a:cubicBezTo>
                <a:lnTo>
                  <a:pt x="2675467" y="389467"/>
                </a:lnTo>
                <a:cubicBezTo>
                  <a:pt x="2953235" y="296878"/>
                  <a:pt x="2731027" y="366618"/>
                  <a:pt x="2895600" y="321734"/>
                </a:cubicBezTo>
                <a:cubicBezTo>
                  <a:pt x="2935244" y="310922"/>
                  <a:pt x="2973839" y="295926"/>
                  <a:pt x="3014133" y="287867"/>
                </a:cubicBezTo>
                <a:cubicBezTo>
                  <a:pt x="3058756" y="278942"/>
                  <a:pt x="3104712" y="278415"/>
                  <a:pt x="3149600" y="270934"/>
                </a:cubicBezTo>
                <a:cubicBezTo>
                  <a:pt x="3500729" y="212413"/>
                  <a:pt x="3144801" y="256415"/>
                  <a:pt x="3471333" y="220134"/>
                </a:cubicBezTo>
                <a:cubicBezTo>
                  <a:pt x="3539066" y="203201"/>
                  <a:pt x="3607401" y="188515"/>
                  <a:pt x="3674533" y="169334"/>
                </a:cubicBezTo>
                <a:cubicBezTo>
                  <a:pt x="3714044" y="158045"/>
                  <a:pt x="3752887" y="144077"/>
                  <a:pt x="3793067" y="135467"/>
                </a:cubicBezTo>
                <a:cubicBezTo>
                  <a:pt x="3832093" y="127104"/>
                  <a:pt x="3871972" y="123289"/>
                  <a:pt x="3911600" y="118534"/>
                </a:cubicBezTo>
                <a:cubicBezTo>
                  <a:pt x="4333349" y="67924"/>
                  <a:pt x="4129780" y="92149"/>
                  <a:pt x="4605867" y="67734"/>
                </a:cubicBezTo>
                <a:cubicBezTo>
                  <a:pt x="4951513" y="50008"/>
                  <a:pt x="4773479" y="59439"/>
                  <a:pt x="5029200" y="33867"/>
                </a:cubicBezTo>
                <a:cubicBezTo>
                  <a:pt x="5186487" y="18139"/>
                  <a:pt x="5274032" y="12429"/>
                  <a:pt x="5435600" y="0"/>
                </a:cubicBezTo>
                <a:lnTo>
                  <a:pt x="7061200" y="16934"/>
                </a:lnTo>
                <a:cubicBezTo>
                  <a:pt x="7094695" y="17572"/>
                  <a:pt x="7286826" y="42805"/>
                  <a:pt x="7332133" y="50800"/>
                </a:cubicBezTo>
                <a:cubicBezTo>
                  <a:pt x="7388820" y="60804"/>
                  <a:pt x="7444210" y="78744"/>
                  <a:pt x="7501467" y="84667"/>
                </a:cubicBezTo>
                <a:cubicBezTo>
                  <a:pt x="7608290" y="95718"/>
                  <a:pt x="7715956" y="95956"/>
                  <a:pt x="7823200" y="101600"/>
                </a:cubicBezTo>
                <a:cubicBezTo>
                  <a:pt x="7868356" y="112889"/>
                  <a:pt x="7913912" y="122680"/>
                  <a:pt x="7958667" y="135467"/>
                </a:cubicBezTo>
                <a:cubicBezTo>
                  <a:pt x="7992992" y="145274"/>
                  <a:pt x="8025774" y="160136"/>
                  <a:pt x="8060267" y="169334"/>
                </a:cubicBezTo>
                <a:cubicBezTo>
                  <a:pt x="8110549" y="182742"/>
                  <a:pt x="8162081" y="190990"/>
                  <a:pt x="8212667" y="203200"/>
                </a:cubicBezTo>
                <a:cubicBezTo>
                  <a:pt x="8325781" y="230503"/>
                  <a:pt x="8436553" y="268737"/>
                  <a:pt x="8551333" y="287867"/>
                </a:cubicBezTo>
                <a:cubicBezTo>
                  <a:pt x="8876576" y="342075"/>
                  <a:pt x="8635720" y="291075"/>
                  <a:pt x="8957733" y="389467"/>
                </a:cubicBezTo>
                <a:cubicBezTo>
                  <a:pt x="9092685" y="430702"/>
                  <a:pt x="9230504" y="462662"/>
                  <a:pt x="9364133" y="508000"/>
                </a:cubicBezTo>
                <a:cubicBezTo>
                  <a:pt x="9533471" y="565454"/>
                  <a:pt x="10004434" y="739357"/>
                  <a:pt x="10210800" y="846667"/>
                </a:cubicBezTo>
                <a:cubicBezTo>
                  <a:pt x="10394664" y="942276"/>
                  <a:pt x="10567309" y="1058788"/>
                  <a:pt x="10752667" y="1151467"/>
                </a:cubicBezTo>
                <a:cubicBezTo>
                  <a:pt x="10797822" y="1174045"/>
                  <a:pt x="10844842" y="1193226"/>
                  <a:pt x="10888133" y="1219200"/>
                </a:cubicBezTo>
                <a:cubicBezTo>
                  <a:pt x="10957938" y="1261083"/>
                  <a:pt x="11021017" y="1313649"/>
                  <a:pt x="11091333" y="1354667"/>
                </a:cubicBezTo>
                <a:cubicBezTo>
                  <a:pt x="11156745" y="1392824"/>
                  <a:pt x="11226013" y="1424022"/>
                  <a:pt x="11294533" y="1456267"/>
                </a:cubicBezTo>
                <a:cubicBezTo>
                  <a:pt x="11322036" y="1469210"/>
                  <a:pt x="11352274" y="1476030"/>
                  <a:pt x="11379200" y="1490134"/>
                </a:cubicBezTo>
                <a:cubicBezTo>
                  <a:pt x="11470988" y="1538214"/>
                  <a:pt x="11650133" y="1642534"/>
                  <a:pt x="11650133" y="1642534"/>
                </a:cubicBezTo>
              </a:path>
            </a:pathLst>
          </a:cu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8415868" y="2861735"/>
            <a:ext cx="1091966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Server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72535" y="-2099309"/>
            <a:ext cx="2209799" cy="2099309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2929467" y="7128933"/>
            <a:ext cx="3979333" cy="43074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CCE80FB-8E84-2B4F-8B97-B7887C964989}"/>
              </a:ext>
            </a:extLst>
          </p:cNvPr>
          <p:cNvSpPr txBox="1"/>
          <p:nvPr/>
        </p:nvSpPr>
        <p:spPr>
          <a:xfrm>
            <a:off x="592667" y="6857999"/>
            <a:ext cx="3911600" cy="435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latin typeface="Chalkboard" charset="0"/>
                <a:ea typeface="Chalkboard" charset="0"/>
                <a:cs typeface="Chalkboard" charset="0"/>
              </a:rPr>
              <a:t>addUser</a:t>
            </a:r>
            <a:endParaRPr lang="en-US" sz="2400" dirty="0">
              <a:latin typeface="Chalkboard" charset="0"/>
              <a:ea typeface="Chalkboard" charset="0"/>
              <a:cs typeface="Chalkboard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E6EFF75-A2AA-654D-BF3C-2E23EE7B03A9}"/>
              </a:ext>
            </a:extLst>
          </p:cNvPr>
          <p:cNvSpPr txBox="1"/>
          <p:nvPr/>
        </p:nvSpPr>
        <p:spPr>
          <a:xfrm>
            <a:off x="5350934" y="6976532"/>
            <a:ext cx="3911600" cy="435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latin typeface="Chalkboard" charset="0"/>
                <a:ea typeface="Chalkboard" charset="0"/>
                <a:cs typeface="Chalkboard" charset="0"/>
              </a:rPr>
              <a:t>getStatus</a:t>
            </a:r>
            <a:endParaRPr lang="en-US" sz="2400" dirty="0">
              <a:latin typeface="Chalkboard" charset="0"/>
              <a:ea typeface="Chalkboard" charset="0"/>
              <a:cs typeface="Chalkboar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7743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0945E-6 8.94582E-7 C 0.02126 0.00714 -0.00157 0.00021 0.04866 0.00462 C 0.05071 0.00483 0.06441 0.00819 0.06709 0.00903 C 0.06882 0.00966 0.0704 0.01071 0.07213 0.01134 C 0.07496 0.01218 0.0778 0.0126 0.08048 0.01344 C 0.08221 0.01407 0.08394 0.01512 0.08551 0.01575 C 0.08788 0.01659 0.09008 0.01701 0.09229 0.01806 C 0.09465 0.01911 0.0967 0.02121 0.09906 0.02247 C 0.10063 0.02352 0.10252 0.02373 0.1041 0.02478 C 0.10583 0.02604 0.10725 0.02793 0.10914 0.02919 C 0.11181 0.03108 0.11481 0.03213 0.11748 0.0336 C 0.12551 0.03843 0.1241 0.03864 0.1326 0.04494 C 0.13481 0.04662 0.13701 0.04809 0.13937 0.04935 C 0.14095 0.0504 0.14284 0.05061 0.14441 0.05166 C 0.14725 0.05355 0.14992 0.05628 0.15276 0.05838 C 0.15496 0.06006 0.15733 0.06111 0.15953 0.06279 C 0.16126 0.06405 0.16284 0.06594 0.16457 0.0672 C 0.16677 0.06888 0.16914 0.06993 0.17118 0.07182 C 0.17355 0.07371 0.17559 0.07665 0.17796 0.07854 C 0.18237 0.0819 0.18725 0.08379 0.19134 0.08736 C 0.19481 0.09051 0.1978 0.09408 0.20142 0.09618 C 0.20378 0.09765 0.20614 0.0987 0.20819 0.10059 C 0.21008 0.10248 0.21134 0.10542 0.21323 0.10731 C 0.21953 0.11382 0.22048 0.11361 0.22662 0.11634 C 0.23859 0.12684 0.22378 0.11361 0.23843 0.12747 C 0.24 0.12915 0.24158 0.13104 0.24347 0.13209 C 0.24677 0.13398 0.25355 0.1365 0.25355 0.1365 C 0.25528 0.13797 0.25685 0.13986 0.25859 0.14091 C 0.26016 0.14196 0.26189 0.14238 0.26362 0.14322 C 0.26646 0.14469 0.26929 0.14616 0.27197 0.14763 C 0.2737 0.14994 0.27528 0.15246 0.27701 0.15435 C 0.28315 0.16128 0.28174 0.15624 0.28709 0.16569 C 0.28961 0.16989 0.29055 0.17598 0.29386 0.17913 C 0.30347 0.18774 0.29748 0.18165 0.31071 0.19929 C 0.31229 0.20139 0.31433 0.20328 0.31575 0.20601 C 0.3241 0.22281 0.31953 0.21567 0.32914 0.22827 C 0.33922 0.25536 0.3263 0.22176 0.33591 0.24402 C 0.33717 0.24696 0.33796 0.25011 0.33922 0.25305 C 0.34126 0.25767 0.34599 0.26649 0.34599 0.26649 C 0.35386 0.29841 0.34583 0.26502 0.35103 0.28875 C 0.3515 0.29106 0.35229 0.29316 0.3526 0.29547 C 0.35607 0.31395 0.3526 0.29967 0.35607 0.31563 C 0.35654 0.31794 0.35733 0.32004 0.35764 0.32235 C 0.35843 0.32613 0.35859 0.32991 0.35937 0.33369 C 0.36032 0.3381 0.36158 0.34251 0.36268 0.34712 L 0.36614 0.36056 C 0.36662 0.36266 0.3674 0.36497 0.36772 0.36728 C 0.3715 0.38744 0.36961 0.37925 0.37276 0.39185 C 0.37559 0.41852 0.37449 0.40214 0.37449 0.4412 " pathEditMode="relative" ptsTypes="AAAAAAAAAAAAAAAAAAAAAAAAAAAAAAAAAAAAAAAAAAAAAAAAA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529" y="-26250"/>
            <a:ext cx="10079567" cy="82246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 fontScale="92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409" b="1" dirty="0">
                <a:solidFill>
                  <a:srgbClr val="000000"/>
                </a:solidFill>
                <a:latin typeface="Century Gothic"/>
                <a:cs typeface="Century Gothic"/>
              </a:rPr>
              <a:t>Requests are like Remote Method Calls</a:t>
            </a:r>
          </a:p>
        </p:txBody>
      </p:sp>
      <p:pic>
        <p:nvPicPr>
          <p:cNvPr id="118786" name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0133" y="4013199"/>
            <a:ext cx="4497848" cy="31496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0718" y="4521199"/>
            <a:ext cx="4056062" cy="2433637"/>
          </a:xfrm>
          <a:prstGeom prst="rect">
            <a:avLst/>
          </a:prstGeom>
        </p:spPr>
      </p:pic>
      <p:sp>
        <p:nvSpPr>
          <p:cNvPr id="3" name="Freeform 2"/>
          <p:cNvSpPr/>
          <p:nvPr/>
        </p:nvSpPr>
        <p:spPr>
          <a:xfrm>
            <a:off x="0" y="2353733"/>
            <a:ext cx="11650133" cy="1659467"/>
          </a:xfrm>
          <a:custGeom>
            <a:avLst/>
            <a:gdLst>
              <a:gd name="connsiteX0" fmla="*/ 0 w 11650133"/>
              <a:gd name="connsiteY0" fmla="*/ 1659467 h 1659467"/>
              <a:gd name="connsiteX1" fmla="*/ 152400 w 11650133"/>
              <a:gd name="connsiteY1" fmla="*/ 1540934 h 1659467"/>
              <a:gd name="connsiteX2" fmla="*/ 304800 w 11650133"/>
              <a:gd name="connsiteY2" fmla="*/ 1439334 h 1659467"/>
              <a:gd name="connsiteX3" fmla="*/ 355600 w 11650133"/>
              <a:gd name="connsiteY3" fmla="*/ 1405467 h 1659467"/>
              <a:gd name="connsiteX4" fmla="*/ 474133 w 11650133"/>
              <a:gd name="connsiteY4" fmla="*/ 1320800 h 1659467"/>
              <a:gd name="connsiteX5" fmla="*/ 541867 w 11650133"/>
              <a:gd name="connsiteY5" fmla="*/ 1286934 h 1659467"/>
              <a:gd name="connsiteX6" fmla="*/ 643467 w 11650133"/>
              <a:gd name="connsiteY6" fmla="*/ 1219200 h 1659467"/>
              <a:gd name="connsiteX7" fmla="*/ 728133 w 11650133"/>
              <a:gd name="connsiteY7" fmla="*/ 1185334 h 1659467"/>
              <a:gd name="connsiteX8" fmla="*/ 829733 w 11650133"/>
              <a:gd name="connsiteY8" fmla="*/ 1134534 h 1659467"/>
              <a:gd name="connsiteX9" fmla="*/ 999067 w 11650133"/>
              <a:gd name="connsiteY9" fmla="*/ 1032934 h 1659467"/>
              <a:gd name="connsiteX10" fmla="*/ 1049867 w 11650133"/>
              <a:gd name="connsiteY10" fmla="*/ 999067 h 1659467"/>
              <a:gd name="connsiteX11" fmla="*/ 1117600 w 11650133"/>
              <a:gd name="connsiteY11" fmla="*/ 965200 h 1659467"/>
              <a:gd name="connsiteX12" fmla="*/ 1185333 w 11650133"/>
              <a:gd name="connsiteY12" fmla="*/ 914400 h 1659467"/>
              <a:gd name="connsiteX13" fmla="*/ 1270000 w 11650133"/>
              <a:gd name="connsiteY13" fmla="*/ 880534 h 1659467"/>
              <a:gd name="connsiteX14" fmla="*/ 1405467 w 11650133"/>
              <a:gd name="connsiteY14" fmla="*/ 812800 h 1659467"/>
              <a:gd name="connsiteX15" fmla="*/ 1591733 w 11650133"/>
              <a:gd name="connsiteY15" fmla="*/ 745067 h 1659467"/>
              <a:gd name="connsiteX16" fmla="*/ 1659467 w 11650133"/>
              <a:gd name="connsiteY16" fmla="*/ 728134 h 1659467"/>
              <a:gd name="connsiteX17" fmla="*/ 1727200 w 11650133"/>
              <a:gd name="connsiteY17" fmla="*/ 694267 h 1659467"/>
              <a:gd name="connsiteX18" fmla="*/ 1896533 w 11650133"/>
              <a:gd name="connsiteY18" fmla="*/ 660400 h 1659467"/>
              <a:gd name="connsiteX19" fmla="*/ 1964267 w 11650133"/>
              <a:gd name="connsiteY19" fmla="*/ 643467 h 1659467"/>
              <a:gd name="connsiteX20" fmla="*/ 2116667 w 11650133"/>
              <a:gd name="connsiteY20" fmla="*/ 575734 h 1659467"/>
              <a:gd name="connsiteX21" fmla="*/ 2286000 w 11650133"/>
              <a:gd name="connsiteY21" fmla="*/ 491067 h 1659467"/>
              <a:gd name="connsiteX22" fmla="*/ 2370667 w 11650133"/>
              <a:gd name="connsiteY22" fmla="*/ 474134 h 1659467"/>
              <a:gd name="connsiteX23" fmla="*/ 2573867 w 11650133"/>
              <a:gd name="connsiteY23" fmla="*/ 406400 h 1659467"/>
              <a:gd name="connsiteX24" fmla="*/ 2675467 w 11650133"/>
              <a:gd name="connsiteY24" fmla="*/ 389467 h 1659467"/>
              <a:gd name="connsiteX25" fmla="*/ 2895600 w 11650133"/>
              <a:gd name="connsiteY25" fmla="*/ 321734 h 1659467"/>
              <a:gd name="connsiteX26" fmla="*/ 3014133 w 11650133"/>
              <a:gd name="connsiteY26" fmla="*/ 287867 h 1659467"/>
              <a:gd name="connsiteX27" fmla="*/ 3149600 w 11650133"/>
              <a:gd name="connsiteY27" fmla="*/ 270934 h 1659467"/>
              <a:gd name="connsiteX28" fmla="*/ 3471333 w 11650133"/>
              <a:gd name="connsiteY28" fmla="*/ 220134 h 1659467"/>
              <a:gd name="connsiteX29" fmla="*/ 3674533 w 11650133"/>
              <a:gd name="connsiteY29" fmla="*/ 169334 h 1659467"/>
              <a:gd name="connsiteX30" fmla="*/ 3793067 w 11650133"/>
              <a:gd name="connsiteY30" fmla="*/ 135467 h 1659467"/>
              <a:gd name="connsiteX31" fmla="*/ 3911600 w 11650133"/>
              <a:gd name="connsiteY31" fmla="*/ 118534 h 1659467"/>
              <a:gd name="connsiteX32" fmla="*/ 4605867 w 11650133"/>
              <a:gd name="connsiteY32" fmla="*/ 67734 h 1659467"/>
              <a:gd name="connsiteX33" fmla="*/ 5029200 w 11650133"/>
              <a:gd name="connsiteY33" fmla="*/ 33867 h 1659467"/>
              <a:gd name="connsiteX34" fmla="*/ 5435600 w 11650133"/>
              <a:gd name="connsiteY34" fmla="*/ 0 h 1659467"/>
              <a:gd name="connsiteX35" fmla="*/ 7061200 w 11650133"/>
              <a:gd name="connsiteY35" fmla="*/ 16934 h 1659467"/>
              <a:gd name="connsiteX36" fmla="*/ 7332133 w 11650133"/>
              <a:gd name="connsiteY36" fmla="*/ 50800 h 1659467"/>
              <a:gd name="connsiteX37" fmla="*/ 7501467 w 11650133"/>
              <a:gd name="connsiteY37" fmla="*/ 84667 h 1659467"/>
              <a:gd name="connsiteX38" fmla="*/ 7823200 w 11650133"/>
              <a:gd name="connsiteY38" fmla="*/ 101600 h 1659467"/>
              <a:gd name="connsiteX39" fmla="*/ 7958667 w 11650133"/>
              <a:gd name="connsiteY39" fmla="*/ 135467 h 1659467"/>
              <a:gd name="connsiteX40" fmla="*/ 8060267 w 11650133"/>
              <a:gd name="connsiteY40" fmla="*/ 169334 h 1659467"/>
              <a:gd name="connsiteX41" fmla="*/ 8212667 w 11650133"/>
              <a:gd name="connsiteY41" fmla="*/ 203200 h 1659467"/>
              <a:gd name="connsiteX42" fmla="*/ 8551333 w 11650133"/>
              <a:gd name="connsiteY42" fmla="*/ 287867 h 1659467"/>
              <a:gd name="connsiteX43" fmla="*/ 8957733 w 11650133"/>
              <a:gd name="connsiteY43" fmla="*/ 389467 h 1659467"/>
              <a:gd name="connsiteX44" fmla="*/ 9364133 w 11650133"/>
              <a:gd name="connsiteY44" fmla="*/ 508000 h 1659467"/>
              <a:gd name="connsiteX45" fmla="*/ 10210800 w 11650133"/>
              <a:gd name="connsiteY45" fmla="*/ 846667 h 1659467"/>
              <a:gd name="connsiteX46" fmla="*/ 10752667 w 11650133"/>
              <a:gd name="connsiteY46" fmla="*/ 1151467 h 1659467"/>
              <a:gd name="connsiteX47" fmla="*/ 10888133 w 11650133"/>
              <a:gd name="connsiteY47" fmla="*/ 1219200 h 1659467"/>
              <a:gd name="connsiteX48" fmla="*/ 11091333 w 11650133"/>
              <a:gd name="connsiteY48" fmla="*/ 1354667 h 1659467"/>
              <a:gd name="connsiteX49" fmla="*/ 11294533 w 11650133"/>
              <a:gd name="connsiteY49" fmla="*/ 1456267 h 1659467"/>
              <a:gd name="connsiteX50" fmla="*/ 11379200 w 11650133"/>
              <a:gd name="connsiteY50" fmla="*/ 1490134 h 1659467"/>
              <a:gd name="connsiteX51" fmla="*/ 11650133 w 11650133"/>
              <a:gd name="connsiteY51" fmla="*/ 1642534 h 1659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1650133" h="1659467">
                <a:moveTo>
                  <a:pt x="0" y="1659467"/>
                </a:moveTo>
                <a:cubicBezTo>
                  <a:pt x="50800" y="1619956"/>
                  <a:pt x="98852" y="1576633"/>
                  <a:pt x="152400" y="1540934"/>
                </a:cubicBezTo>
                <a:lnTo>
                  <a:pt x="304800" y="1439334"/>
                </a:lnTo>
                <a:cubicBezTo>
                  <a:pt x="321733" y="1428045"/>
                  <a:pt x="339319" y="1417678"/>
                  <a:pt x="355600" y="1405467"/>
                </a:cubicBezTo>
                <a:cubicBezTo>
                  <a:pt x="384671" y="1383664"/>
                  <a:pt x="439471" y="1340607"/>
                  <a:pt x="474133" y="1320800"/>
                </a:cubicBezTo>
                <a:cubicBezTo>
                  <a:pt x="496050" y="1308276"/>
                  <a:pt x="520221" y="1299921"/>
                  <a:pt x="541867" y="1286934"/>
                </a:cubicBezTo>
                <a:cubicBezTo>
                  <a:pt x="576769" y="1265993"/>
                  <a:pt x="605675" y="1234316"/>
                  <a:pt x="643467" y="1219200"/>
                </a:cubicBezTo>
                <a:cubicBezTo>
                  <a:pt x="671689" y="1207911"/>
                  <a:pt x="700946" y="1198927"/>
                  <a:pt x="728133" y="1185334"/>
                </a:cubicBezTo>
                <a:cubicBezTo>
                  <a:pt x="859436" y="1119683"/>
                  <a:pt x="702046" y="1177095"/>
                  <a:pt x="829733" y="1134534"/>
                </a:cubicBezTo>
                <a:cubicBezTo>
                  <a:pt x="1078275" y="968838"/>
                  <a:pt x="816823" y="1137072"/>
                  <a:pt x="999067" y="1032934"/>
                </a:cubicBezTo>
                <a:cubicBezTo>
                  <a:pt x="1016737" y="1022837"/>
                  <a:pt x="1032197" y="1009164"/>
                  <a:pt x="1049867" y="999067"/>
                </a:cubicBezTo>
                <a:cubicBezTo>
                  <a:pt x="1071784" y="986543"/>
                  <a:pt x="1096194" y="978579"/>
                  <a:pt x="1117600" y="965200"/>
                </a:cubicBezTo>
                <a:cubicBezTo>
                  <a:pt x="1141532" y="950242"/>
                  <a:pt x="1160662" y="928106"/>
                  <a:pt x="1185333" y="914400"/>
                </a:cubicBezTo>
                <a:cubicBezTo>
                  <a:pt x="1211904" y="899638"/>
                  <a:pt x="1242401" y="893272"/>
                  <a:pt x="1270000" y="880534"/>
                </a:cubicBezTo>
                <a:cubicBezTo>
                  <a:pt x="1315839" y="859378"/>
                  <a:pt x="1358592" y="831550"/>
                  <a:pt x="1405467" y="812800"/>
                </a:cubicBezTo>
                <a:cubicBezTo>
                  <a:pt x="1461571" y="790359"/>
                  <a:pt x="1533769" y="759557"/>
                  <a:pt x="1591733" y="745067"/>
                </a:cubicBezTo>
                <a:lnTo>
                  <a:pt x="1659467" y="728134"/>
                </a:lnTo>
                <a:cubicBezTo>
                  <a:pt x="1682045" y="716845"/>
                  <a:pt x="1703565" y="703130"/>
                  <a:pt x="1727200" y="694267"/>
                </a:cubicBezTo>
                <a:cubicBezTo>
                  <a:pt x="1772145" y="677413"/>
                  <a:pt x="1854737" y="668759"/>
                  <a:pt x="1896533" y="660400"/>
                </a:cubicBezTo>
                <a:cubicBezTo>
                  <a:pt x="1919354" y="655836"/>
                  <a:pt x="1941689" y="649111"/>
                  <a:pt x="1964267" y="643467"/>
                </a:cubicBezTo>
                <a:cubicBezTo>
                  <a:pt x="2215707" y="492602"/>
                  <a:pt x="1913186" y="662940"/>
                  <a:pt x="2116667" y="575734"/>
                </a:cubicBezTo>
                <a:cubicBezTo>
                  <a:pt x="2174671" y="550875"/>
                  <a:pt x="2224119" y="503443"/>
                  <a:pt x="2286000" y="491067"/>
                </a:cubicBezTo>
                <a:cubicBezTo>
                  <a:pt x="2314222" y="485423"/>
                  <a:pt x="2343055" y="482255"/>
                  <a:pt x="2370667" y="474134"/>
                </a:cubicBezTo>
                <a:cubicBezTo>
                  <a:pt x="2439163" y="453988"/>
                  <a:pt x="2503441" y="418137"/>
                  <a:pt x="2573867" y="406400"/>
                </a:cubicBezTo>
                <a:lnTo>
                  <a:pt x="2675467" y="389467"/>
                </a:lnTo>
                <a:cubicBezTo>
                  <a:pt x="2953235" y="296878"/>
                  <a:pt x="2731027" y="366618"/>
                  <a:pt x="2895600" y="321734"/>
                </a:cubicBezTo>
                <a:cubicBezTo>
                  <a:pt x="2935244" y="310922"/>
                  <a:pt x="2973839" y="295926"/>
                  <a:pt x="3014133" y="287867"/>
                </a:cubicBezTo>
                <a:cubicBezTo>
                  <a:pt x="3058756" y="278942"/>
                  <a:pt x="3104712" y="278415"/>
                  <a:pt x="3149600" y="270934"/>
                </a:cubicBezTo>
                <a:cubicBezTo>
                  <a:pt x="3500729" y="212413"/>
                  <a:pt x="3144801" y="256415"/>
                  <a:pt x="3471333" y="220134"/>
                </a:cubicBezTo>
                <a:cubicBezTo>
                  <a:pt x="3539066" y="203201"/>
                  <a:pt x="3607401" y="188515"/>
                  <a:pt x="3674533" y="169334"/>
                </a:cubicBezTo>
                <a:cubicBezTo>
                  <a:pt x="3714044" y="158045"/>
                  <a:pt x="3752887" y="144077"/>
                  <a:pt x="3793067" y="135467"/>
                </a:cubicBezTo>
                <a:cubicBezTo>
                  <a:pt x="3832093" y="127104"/>
                  <a:pt x="3871972" y="123289"/>
                  <a:pt x="3911600" y="118534"/>
                </a:cubicBezTo>
                <a:cubicBezTo>
                  <a:pt x="4333349" y="67924"/>
                  <a:pt x="4129780" y="92149"/>
                  <a:pt x="4605867" y="67734"/>
                </a:cubicBezTo>
                <a:cubicBezTo>
                  <a:pt x="4951513" y="50008"/>
                  <a:pt x="4773479" y="59439"/>
                  <a:pt x="5029200" y="33867"/>
                </a:cubicBezTo>
                <a:cubicBezTo>
                  <a:pt x="5186487" y="18139"/>
                  <a:pt x="5274032" y="12429"/>
                  <a:pt x="5435600" y="0"/>
                </a:cubicBezTo>
                <a:lnTo>
                  <a:pt x="7061200" y="16934"/>
                </a:lnTo>
                <a:cubicBezTo>
                  <a:pt x="7094695" y="17572"/>
                  <a:pt x="7286826" y="42805"/>
                  <a:pt x="7332133" y="50800"/>
                </a:cubicBezTo>
                <a:cubicBezTo>
                  <a:pt x="7388820" y="60804"/>
                  <a:pt x="7444210" y="78744"/>
                  <a:pt x="7501467" y="84667"/>
                </a:cubicBezTo>
                <a:cubicBezTo>
                  <a:pt x="7608290" y="95718"/>
                  <a:pt x="7715956" y="95956"/>
                  <a:pt x="7823200" y="101600"/>
                </a:cubicBezTo>
                <a:cubicBezTo>
                  <a:pt x="7868356" y="112889"/>
                  <a:pt x="7913912" y="122680"/>
                  <a:pt x="7958667" y="135467"/>
                </a:cubicBezTo>
                <a:cubicBezTo>
                  <a:pt x="7992992" y="145274"/>
                  <a:pt x="8025774" y="160136"/>
                  <a:pt x="8060267" y="169334"/>
                </a:cubicBezTo>
                <a:cubicBezTo>
                  <a:pt x="8110549" y="182742"/>
                  <a:pt x="8162081" y="190990"/>
                  <a:pt x="8212667" y="203200"/>
                </a:cubicBezTo>
                <a:cubicBezTo>
                  <a:pt x="8325781" y="230503"/>
                  <a:pt x="8436553" y="268737"/>
                  <a:pt x="8551333" y="287867"/>
                </a:cubicBezTo>
                <a:cubicBezTo>
                  <a:pt x="8876576" y="342075"/>
                  <a:pt x="8635720" y="291075"/>
                  <a:pt x="8957733" y="389467"/>
                </a:cubicBezTo>
                <a:cubicBezTo>
                  <a:pt x="9092685" y="430702"/>
                  <a:pt x="9230504" y="462662"/>
                  <a:pt x="9364133" y="508000"/>
                </a:cubicBezTo>
                <a:cubicBezTo>
                  <a:pt x="9533471" y="565454"/>
                  <a:pt x="10004434" y="739357"/>
                  <a:pt x="10210800" y="846667"/>
                </a:cubicBezTo>
                <a:cubicBezTo>
                  <a:pt x="10394664" y="942276"/>
                  <a:pt x="10567309" y="1058788"/>
                  <a:pt x="10752667" y="1151467"/>
                </a:cubicBezTo>
                <a:cubicBezTo>
                  <a:pt x="10797822" y="1174045"/>
                  <a:pt x="10844842" y="1193226"/>
                  <a:pt x="10888133" y="1219200"/>
                </a:cubicBezTo>
                <a:cubicBezTo>
                  <a:pt x="10957938" y="1261083"/>
                  <a:pt x="11021017" y="1313649"/>
                  <a:pt x="11091333" y="1354667"/>
                </a:cubicBezTo>
                <a:cubicBezTo>
                  <a:pt x="11156745" y="1392824"/>
                  <a:pt x="11226013" y="1424022"/>
                  <a:pt x="11294533" y="1456267"/>
                </a:cubicBezTo>
                <a:cubicBezTo>
                  <a:pt x="11322036" y="1469210"/>
                  <a:pt x="11352274" y="1476030"/>
                  <a:pt x="11379200" y="1490134"/>
                </a:cubicBezTo>
                <a:cubicBezTo>
                  <a:pt x="11470988" y="1538214"/>
                  <a:pt x="11650133" y="1642534"/>
                  <a:pt x="11650133" y="1642534"/>
                </a:cubicBezTo>
              </a:path>
            </a:pathLst>
          </a:cu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8415868" y="2861735"/>
            <a:ext cx="1091966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Server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9732" y="1321224"/>
            <a:ext cx="2209799" cy="2099309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929467" y="7128933"/>
            <a:ext cx="3979333" cy="43074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181600" y="1286933"/>
            <a:ext cx="4055919" cy="7793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request.getCommand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();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=&gt; ”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makeToast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”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07D3A41-1B89-E04A-A0D1-A59563FD2B11}"/>
              </a:ext>
            </a:extLst>
          </p:cNvPr>
          <p:cNvSpPr txBox="1"/>
          <p:nvPr/>
        </p:nvSpPr>
        <p:spPr>
          <a:xfrm>
            <a:off x="592667" y="6857999"/>
            <a:ext cx="3911600" cy="435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latin typeface="Chalkboard" charset="0"/>
                <a:ea typeface="Chalkboard" charset="0"/>
                <a:cs typeface="Chalkboard" charset="0"/>
              </a:rPr>
              <a:t>addUser</a:t>
            </a:r>
            <a:endParaRPr lang="en-US" sz="2400" dirty="0">
              <a:latin typeface="Chalkboard" charset="0"/>
              <a:ea typeface="Chalkboard" charset="0"/>
              <a:cs typeface="Chalkboard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1F4A0FD-B291-954E-9448-D63D1FA47B18}"/>
              </a:ext>
            </a:extLst>
          </p:cNvPr>
          <p:cNvSpPr txBox="1"/>
          <p:nvPr/>
        </p:nvSpPr>
        <p:spPr>
          <a:xfrm>
            <a:off x="5350934" y="6976532"/>
            <a:ext cx="3911600" cy="435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latin typeface="Chalkboard" charset="0"/>
                <a:ea typeface="Chalkboard" charset="0"/>
                <a:cs typeface="Chalkboard" charset="0"/>
              </a:rPr>
              <a:t>getStatus</a:t>
            </a:r>
            <a:endParaRPr lang="en-US" sz="2400" dirty="0">
              <a:latin typeface="Chalkboard" charset="0"/>
              <a:ea typeface="Chalkboard" charset="0"/>
              <a:cs typeface="Chalkboar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52261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1466" y="1435925"/>
            <a:ext cx="6957232" cy="580739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592083" y="3831526"/>
            <a:ext cx="3172109" cy="1417568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315" dirty="0"/>
              <a:t>Respond to requests here.  </a:t>
            </a:r>
            <a:r>
              <a:rPr lang="en-US" sz="2315" i="1" dirty="0"/>
              <a:t>The String you return will be sent as the response.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3591730" y="5286895"/>
            <a:ext cx="2825695" cy="90477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Placeholder 1"/>
          <p:cNvSpPr txBox="1">
            <a:spLocks/>
          </p:cNvSpPr>
          <p:nvPr/>
        </p:nvSpPr>
        <p:spPr>
          <a:xfrm>
            <a:off x="529" y="-4836"/>
            <a:ext cx="10079567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 dirty="0">
                <a:latin typeface="Calibri"/>
                <a:cs typeface="Calibri"/>
              </a:rPr>
              <a:t>Your Server Code</a:t>
            </a:r>
          </a:p>
        </p:txBody>
      </p:sp>
    </p:spTree>
    <p:extLst>
      <p:ext uri="{BB962C8B-B14F-4D97-AF65-F5344CB8AC3E}">
        <p14:creationId xmlns:p14="http://schemas.microsoft.com/office/powerpoint/2010/main" val="158209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67464" y="-1"/>
            <a:ext cx="10667541" cy="7559675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1051737" y="3013371"/>
            <a:ext cx="8336104" cy="6601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968" dirty="0">
                <a:solidFill>
                  <a:schemeClr val="bg1"/>
                </a:solidFill>
                <a:latin typeface="Courier"/>
                <a:cs typeface="Courier"/>
              </a:rPr>
              <a:t>Where we left off...</a:t>
            </a:r>
          </a:p>
        </p:txBody>
      </p:sp>
    </p:spTree>
    <p:extLst>
      <p:ext uri="{BB962C8B-B14F-4D97-AF65-F5344CB8AC3E}">
        <p14:creationId xmlns:p14="http://schemas.microsoft.com/office/powerpoint/2010/main" val="5770321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3541999" y="2495772"/>
            <a:ext cx="5827533" cy="1795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968" dirty="0">
                <a:latin typeface="+mn-lt"/>
                <a:cs typeface="Courier"/>
              </a:rPr>
              <a:t>There are two types of internet programs. Servers and Clients</a:t>
            </a:r>
            <a:endParaRPr lang="en-US" sz="3968" dirty="0">
              <a:latin typeface="+mn-lt"/>
              <a:ea typeface="Calibri" charset="0"/>
              <a:cs typeface="Calibri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" y="1374967"/>
            <a:ext cx="3583846" cy="3583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5605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6" descr="http://www.clker.com/cliparts/3/9/f/1/12161815351604562801jean_victor_balin_book.svg.thumb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96280" y="1511935"/>
            <a:ext cx="2183906" cy="21401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29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16442" y="1427938"/>
            <a:ext cx="1931917" cy="2267903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53" name="TextBox 11"/>
          <p:cNvSpPr txBox="1">
            <a:spLocks noChangeArrowheads="1"/>
          </p:cNvSpPr>
          <p:nvPr/>
        </p:nvSpPr>
        <p:spPr bwMode="auto">
          <a:xfrm>
            <a:off x="4620330" y="1847920"/>
            <a:ext cx="839964" cy="1228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en-US" sz="7937"/>
              <a:t>+</a:t>
            </a:r>
          </a:p>
        </p:txBody>
      </p:sp>
      <p:sp>
        <p:nvSpPr>
          <p:cNvPr id="2054" name="TextBox 12"/>
          <p:cNvSpPr txBox="1">
            <a:spLocks noChangeArrowheads="1"/>
          </p:cNvSpPr>
          <p:nvPr/>
        </p:nvSpPr>
        <p:spPr bwMode="auto">
          <a:xfrm>
            <a:off x="3360384" y="4124573"/>
            <a:ext cx="5375769" cy="849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/>
            <a:r>
              <a:rPr lang="en-US" altLang="en-US" sz="5291"/>
              <a:t>Face</a:t>
            </a:r>
            <a:r>
              <a:rPr lang="en-US" altLang="en-US" sz="5291">
                <a:solidFill>
                  <a:srgbClr val="0070C0"/>
                </a:solidFill>
              </a:rPr>
              <a:t>Book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itle Placeholder 1"/>
          <p:cNvSpPr txBox="1">
            <a:spLocks/>
          </p:cNvSpPr>
          <p:nvPr/>
        </p:nvSpPr>
        <p:spPr>
          <a:xfrm>
            <a:off x="529" y="-4836"/>
            <a:ext cx="10079567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 dirty="0">
                <a:latin typeface="Calibri"/>
                <a:cs typeface="Calibri"/>
              </a:rPr>
              <a:t>The Name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048000" y="7181998"/>
            <a:ext cx="3634328" cy="34996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/>
              <a:t>Thanks </a:t>
            </a:r>
            <a:r>
              <a:rPr lang="en-US" dirty="0" err="1"/>
              <a:t>Mehran</a:t>
            </a:r>
            <a:r>
              <a:rPr lang="en-US" dirty="0"/>
              <a:t> for the cool name</a:t>
            </a:r>
          </a:p>
        </p:txBody>
      </p:sp>
    </p:spTree>
    <p:extLst>
      <p:ext uri="{BB962C8B-B14F-4D97-AF65-F5344CB8AC3E}">
        <p14:creationId xmlns:p14="http://schemas.microsoft.com/office/powerpoint/2010/main" val="10259846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67464" y="-1"/>
            <a:ext cx="10667541" cy="755967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67464" y="3013469"/>
            <a:ext cx="10667541" cy="6601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968" dirty="0">
                <a:solidFill>
                  <a:schemeClr val="bg1"/>
                </a:solidFill>
                <a:ea typeface="Arial" charset="0"/>
                <a:cs typeface="Arial" charset="0"/>
              </a:rPr>
              <a:t>Now, the client</a:t>
            </a:r>
          </a:p>
        </p:txBody>
      </p:sp>
    </p:spTree>
    <p:extLst>
      <p:ext uri="{BB962C8B-B14F-4D97-AF65-F5344CB8AC3E}">
        <p14:creationId xmlns:p14="http://schemas.microsoft.com/office/powerpoint/2010/main" val="24451851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1"/>
          <p:cNvSpPr txBox="1">
            <a:spLocks/>
          </p:cNvSpPr>
          <p:nvPr/>
        </p:nvSpPr>
        <p:spPr>
          <a:xfrm>
            <a:off x="529" y="-4836"/>
            <a:ext cx="10079567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 dirty="0">
                <a:latin typeface="Calibri"/>
                <a:cs typeface="Calibri"/>
              </a:rPr>
              <a:t>A </a:t>
            </a:r>
            <a:r>
              <a:rPr lang="en-US" sz="5071" dirty="0" err="1">
                <a:latin typeface="Calibri"/>
                <a:cs typeface="Calibri"/>
              </a:rPr>
              <a:t>Clients’s</a:t>
            </a:r>
            <a:r>
              <a:rPr lang="en-US" sz="5071" dirty="0">
                <a:latin typeface="Calibri"/>
                <a:cs typeface="Calibri"/>
              </a:rPr>
              <a:t> Purpose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360" y="2213327"/>
            <a:ext cx="2403792" cy="395918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962400" y="2164080"/>
            <a:ext cx="4980851" cy="6075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>
                <a:solidFill>
                  <a:srgbClr val="0432FF"/>
                </a:solidFill>
              </a:rPr>
              <a:t>1. </a:t>
            </a:r>
            <a:r>
              <a:rPr lang="en-US" sz="3600" dirty="0">
                <a:solidFill>
                  <a:srgbClr val="0432FF"/>
                </a:solidFill>
              </a:rPr>
              <a:t>Interact with the user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962400" y="3543300"/>
            <a:ext cx="5519460" cy="6075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432FF"/>
                </a:solidFill>
              </a:rPr>
              <a:t>2. Get data from its server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962400" y="4922520"/>
            <a:ext cx="5288627" cy="6075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432FF"/>
                </a:solidFill>
              </a:rPr>
              <a:t>3. Save data to its server</a:t>
            </a:r>
          </a:p>
        </p:txBody>
      </p:sp>
    </p:spTree>
    <p:extLst>
      <p:ext uri="{BB962C8B-B14F-4D97-AF65-F5344CB8AC3E}">
        <p14:creationId xmlns:p14="http://schemas.microsoft.com/office/powerpoint/2010/main" val="15016524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066800" y="1597511"/>
            <a:ext cx="8595360" cy="42144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try {</a:t>
            </a:r>
          </a:p>
          <a:p>
            <a:endParaRPr lang="en-US" b="1" dirty="0">
              <a:solidFill>
                <a:schemeClr val="accent3">
                  <a:lumMod val="50000"/>
                </a:schemeClr>
              </a:solidFill>
              <a:latin typeface="Monaco" charset="0"/>
            </a:endParaRPr>
          </a:p>
          <a:p>
            <a:pPr marL="407988" lvl="1" indent="-166688"/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// 1. construct a new request</a:t>
            </a:r>
          </a:p>
          <a:p>
            <a:pPr marL="407988" lvl="1" indent="-166688"/>
            <a:r>
              <a:rPr lang="en-US" dirty="0">
                <a:solidFill>
                  <a:srgbClr val="000000"/>
                </a:solidFill>
                <a:latin typeface="Monaco" charset="0"/>
              </a:rPr>
              <a:t>Request </a:t>
            </a:r>
            <a:r>
              <a:rPr lang="en-US" dirty="0">
                <a:solidFill>
                  <a:srgbClr val="6A3E3E"/>
                </a:solidFill>
                <a:latin typeface="Monaco" charset="0"/>
              </a:rPr>
              <a:t>example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new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Request(</a:t>
            </a:r>
            <a:r>
              <a:rPr lang="en-US" b="1" dirty="0">
                <a:solidFill>
                  <a:srgbClr val="2A00FF"/>
                </a:solidFill>
                <a:latin typeface="Monaco" charset="0"/>
              </a:rPr>
              <a:t>"</a:t>
            </a:r>
            <a:r>
              <a:rPr lang="en-US" b="1" dirty="0" err="1">
                <a:solidFill>
                  <a:srgbClr val="2A00FF"/>
                </a:solidFill>
                <a:latin typeface="Monaco" charset="0"/>
              </a:rPr>
              <a:t>getStatus</a:t>
            </a:r>
            <a:r>
              <a:rPr lang="en-US" b="1" dirty="0">
                <a:solidFill>
                  <a:srgbClr val="2A00FF"/>
                </a:solidFill>
                <a:latin typeface="Monaco" charset="0"/>
              </a:rPr>
              <a:t>"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pPr marL="407988" lvl="1" indent="-166688"/>
            <a:endParaRPr lang="en-US" b="1" dirty="0">
              <a:solidFill>
                <a:srgbClr val="000000"/>
              </a:solidFill>
              <a:latin typeface="Monaco" charset="0"/>
            </a:endParaRPr>
          </a:p>
          <a:p>
            <a:pPr marL="407988" lvl="1" indent="-166688"/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// 2. add parameters to the request</a:t>
            </a:r>
          </a:p>
          <a:p>
            <a:pPr marL="407988" lvl="1" indent="-166688"/>
            <a:r>
              <a:rPr lang="en-US" dirty="0" err="1">
                <a:solidFill>
                  <a:srgbClr val="6A3E3E"/>
                </a:solidFill>
                <a:latin typeface="Monaco" charset="0"/>
              </a:rPr>
              <a:t>example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.addParam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"name"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, 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</a:t>
            </a:r>
            <a:r>
              <a:rPr lang="en-US" dirty="0" err="1">
                <a:solidFill>
                  <a:srgbClr val="2A00FF"/>
                </a:solidFill>
                <a:latin typeface="Monaco" charset="0"/>
              </a:rPr>
              <a:t>chris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pPr marL="407988" lvl="1" indent="-166688"/>
            <a:endParaRPr lang="en-US" dirty="0">
              <a:solidFill>
                <a:srgbClr val="000000"/>
              </a:solidFill>
              <a:latin typeface="Monaco" charset="0"/>
            </a:endParaRPr>
          </a:p>
          <a:p>
            <a:pPr marL="407988" lvl="1" indent="-166688"/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// 3. send the request to a computer on the internet</a:t>
            </a:r>
          </a:p>
          <a:p>
            <a:pPr marL="407988" lvl="1" indent="-166688"/>
            <a:r>
              <a:rPr lang="en-US" dirty="0">
                <a:solidFill>
                  <a:srgbClr val="000000"/>
                </a:solidFill>
                <a:latin typeface="Monaco" charset="0"/>
              </a:rPr>
              <a:t>String </a:t>
            </a:r>
            <a:r>
              <a:rPr lang="en-US" dirty="0">
                <a:solidFill>
                  <a:srgbClr val="6A3E3E"/>
                </a:solidFill>
                <a:latin typeface="Monaco" charset="0"/>
              </a:rPr>
              <a:t>result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SimpleClient.</a:t>
            </a:r>
            <a:r>
              <a:rPr lang="en-US" i="1" dirty="0" err="1">
                <a:solidFill>
                  <a:srgbClr val="000000"/>
                </a:solidFill>
                <a:latin typeface="Monaco" charset="0"/>
              </a:rPr>
              <a:t>makeRequest</a:t>
            </a:r>
            <a:r>
              <a:rPr lang="en-US" i="1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b="1" i="1" dirty="0">
                <a:solidFill>
                  <a:srgbClr val="0000C0"/>
                </a:solidFill>
                <a:latin typeface="Monaco" charset="0"/>
              </a:rPr>
              <a:t>HOST</a:t>
            </a:r>
            <a:r>
              <a:rPr lang="en-US" b="1" i="1" dirty="0">
                <a:solidFill>
                  <a:srgbClr val="000000"/>
                </a:solidFill>
                <a:latin typeface="Monaco" charset="0"/>
              </a:rPr>
              <a:t>, </a:t>
            </a:r>
            <a:r>
              <a:rPr lang="en-US" b="1" dirty="0">
                <a:solidFill>
                  <a:srgbClr val="6A3E3E"/>
                </a:solidFill>
                <a:latin typeface="Monaco" charset="0"/>
              </a:rPr>
              <a:t>example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pPr marL="407988" lvl="1" indent="-166688"/>
            <a:endParaRPr lang="en-US" b="1" dirty="0">
              <a:solidFill>
                <a:srgbClr val="000000"/>
              </a:solidFill>
              <a:latin typeface="Monaco" charset="0"/>
            </a:endParaRPr>
          </a:p>
          <a:p>
            <a:pPr marL="407988" lvl="1" indent="-393700"/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} </a:t>
            </a:r>
            <a:r>
              <a:rPr lang="en-US" b="1" dirty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catch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(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IOException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 e) {</a:t>
            </a:r>
          </a:p>
          <a:p>
            <a:pPr marL="407988" lvl="1" indent="-393700"/>
            <a:endParaRPr lang="en-US" dirty="0">
              <a:solidFill>
                <a:schemeClr val="bg1">
                  <a:lumMod val="85000"/>
                </a:schemeClr>
              </a:solidFill>
              <a:latin typeface="Monaco" charset="0"/>
            </a:endParaRPr>
          </a:p>
          <a:p>
            <a:pPr marL="407988" lvl="1" indent="-166688"/>
            <a:r>
              <a:rPr lang="en-US" b="1" dirty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// The internet is a fast and wild world my friend</a:t>
            </a:r>
          </a:p>
          <a:p>
            <a:pPr marL="407988" lvl="1" indent="-166688"/>
            <a:endParaRPr lang="en-US" dirty="0">
              <a:solidFill>
                <a:schemeClr val="bg1">
                  <a:lumMod val="85000"/>
                </a:schemeClr>
              </a:solidFill>
              <a:latin typeface="Monaco" charset="0"/>
            </a:endParaRPr>
          </a:p>
          <a:p>
            <a:pPr marL="407988" lvl="1" indent="-393700"/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}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" name="Title Placeholder 1"/>
          <p:cNvSpPr txBox="1">
            <a:spLocks/>
          </p:cNvSpPr>
          <p:nvPr/>
        </p:nvSpPr>
        <p:spPr>
          <a:xfrm>
            <a:off x="529" y="-4836"/>
            <a:ext cx="10079567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 dirty="0">
                <a:latin typeface="Calibri"/>
                <a:cs typeface="Calibri"/>
              </a:rPr>
              <a:t>Clients on one slide</a:t>
            </a:r>
          </a:p>
        </p:txBody>
      </p:sp>
    </p:spTree>
    <p:extLst>
      <p:ext uri="{BB962C8B-B14F-4D97-AF65-F5344CB8AC3E}">
        <p14:creationId xmlns:p14="http://schemas.microsoft.com/office/powerpoint/2010/main" val="7455093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066800" y="1597511"/>
            <a:ext cx="8595360" cy="42144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try {</a:t>
            </a:r>
          </a:p>
          <a:p>
            <a:endParaRPr lang="en-US" b="1" dirty="0">
              <a:solidFill>
                <a:schemeClr val="accent3">
                  <a:lumMod val="50000"/>
                </a:schemeClr>
              </a:solidFill>
              <a:latin typeface="Monaco" charset="0"/>
            </a:endParaRPr>
          </a:p>
          <a:p>
            <a:pPr marL="407988" lvl="1" indent="-166688"/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// 1. construct a new request</a:t>
            </a:r>
          </a:p>
          <a:p>
            <a:pPr marL="407988" lvl="1" indent="-166688"/>
            <a:r>
              <a:rPr lang="en-US" dirty="0">
                <a:solidFill>
                  <a:srgbClr val="FF0000"/>
                </a:solidFill>
                <a:latin typeface="Monaco" charset="0"/>
              </a:rPr>
              <a:t>Request example = </a:t>
            </a:r>
            <a:r>
              <a:rPr lang="en-US" b="1" dirty="0">
                <a:solidFill>
                  <a:srgbClr val="FF0000"/>
                </a:solidFill>
                <a:latin typeface="Monaco" charset="0"/>
              </a:rPr>
              <a:t>new Request("</a:t>
            </a:r>
            <a:r>
              <a:rPr lang="en-US" b="1" dirty="0" err="1">
                <a:solidFill>
                  <a:srgbClr val="FF0000"/>
                </a:solidFill>
                <a:latin typeface="Monaco" charset="0"/>
              </a:rPr>
              <a:t>getStatus</a:t>
            </a:r>
            <a:r>
              <a:rPr lang="en-US" b="1" dirty="0">
                <a:solidFill>
                  <a:srgbClr val="FF0000"/>
                </a:solidFill>
                <a:latin typeface="Monaco" charset="0"/>
              </a:rPr>
              <a:t>");</a:t>
            </a:r>
          </a:p>
          <a:p>
            <a:pPr marL="407988" lvl="1" indent="-166688"/>
            <a:endParaRPr lang="en-US" b="1" dirty="0">
              <a:solidFill>
                <a:srgbClr val="000000"/>
              </a:solidFill>
              <a:latin typeface="Monaco" charset="0"/>
            </a:endParaRPr>
          </a:p>
          <a:p>
            <a:pPr marL="407988" lvl="1" indent="-166688"/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// 2. add parameters to the request</a:t>
            </a:r>
          </a:p>
          <a:p>
            <a:pPr marL="407988" lvl="1" indent="-166688"/>
            <a:r>
              <a:rPr lang="en-US" dirty="0" err="1">
                <a:solidFill>
                  <a:srgbClr val="FF0000"/>
                </a:solidFill>
                <a:latin typeface="Monaco" charset="0"/>
              </a:rPr>
              <a:t>example.addParam</a:t>
            </a:r>
            <a:r>
              <a:rPr lang="en-US" dirty="0">
                <a:solidFill>
                  <a:srgbClr val="FF0000"/>
                </a:solidFill>
                <a:latin typeface="Monaco" charset="0"/>
              </a:rPr>
              <a:t>("name", "</a:t>
            </a:r>
            <a:r>
              <a:rPr lang="en-US" dirty="0" err="1">
                <a:solidFill>
                  <a:srgbClr val="FF0000"/>
                </a:solidFill>
                <a:latin typeface="Monaco" charset="0"/>
              </a:rPr>
              <a:t>chris</a:t>
            </a:r>
            <a:r>
              <a:rPr lang="en-US" dirty="0">
                <a:solidFill>
                  <a:srgbClr val="FF0000"/>
                </a:solidFill>
                <a:latin typeface="Monaco" charset="0"/>
              </a:rPr>
              <a:t>");</a:t>
            </a:r>
          </a:p>
          <a:p>
            <a:pPr marL="407988" lvl="1" indent="-166688"/>
            <a:endParaRPr lang="en-US" dirty="0">
              <a:solidFill>
                <a:srgbClr val="000000"/>
              </a:solidFill>
              <a:latin typeface="Monaco" charset="0"/>
            </a:endParaRPr>
          </a:p>
          <a:p>
            <a:pPr marL="407988" lvl="1" indent="-166688"/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// 3. send the request to a computer on the internet</a:t>
            </a:r>
          </a:p>
          <a:p>
            <a:pPr marL="407988" lvl="1" indent="-166688"/>
            <a:r>
              <a:rPr lang="en-US" dirty="0">
                <a:solidFill>
                  <a:srgbClr val="000000"/>
                </a:solidFill>
                <a:latin typeface="Monaco" charset="0"/>
              </a:rPr>
              <a:t>String </a:t>
            </a:r>
            <a:r>
              <a:rPr lang="en-US" dirty="0">
                <a:solidFill>
                  <a:srgbClr val="6A3E3E"/>
                </a:solidFill>
                <a:latin typeface="Monaco" charset="0"/>
              </a:rPr>
              <a:t>result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SimpleClient.</a:t>
            </a:r>
            <a:r>
              <a:rPr lang="en-US" i="1" dirty="0" err="1">
                <a:solidFill>
                  <a:srgbClr val="000000"/>
                </a:solidFill>
                <a:latin typeface="Monaco" charset="0"/>
              </a:rPr>
              <a:t>makeRequest</a:t>
            </a:r>
            <a:r>
              <a:rPr lang="en-US" i="1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b="1" i="1" dirty="0">
                <a:solidFill>
                  <a:srgbClr val="0000C0"/>
                </a:solidFill>
                <a:latin typeface="Monaco" charset="0"/>
              </a:rPr>
              <a:t>HOST</a:t>
            </a:r>
            <a:r>
              <a:rPr lang="en-US" b="1" i="1" dirty="0">
                <a:solidFill>
                  <a:srgbClr val="000000"/>
                </a:solidFill>
                <a:latin typeface="Monaco" charset="0"/>
              </a:rPr>
              <a:t>, </a:t>
            </a:r>
            <a:r>
              <a:rPr lang="en-US" b="1" dirty="0">
                <a:solidFill>
                  <a:srgbClr val="6A3E3E"/>
                </a:solidFill>
                <a:latin typeface="Monaco" charset="0"/>
              </a:rPr>
              <a:t>example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pPr marL="407988" lvl="1" indent="-166688"/>
            <a:endParaRPr lang="en-US" b="1" dirty="0">
              <a:solidFill>
                <a:srgbClr val="000000"/>
              </a:solidFill>
              <a:latin typeface="Monaco" charset="0"/>
            </a:endParaRPr>
          </a:p>
          <a:p>
            <a:pPr marL="407988" lvl="1" indent="-393700"/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} </a:t>
            </a:r>
            <a:r>
              <a:rPr lang="en-US" b="1" dirty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catch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(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IOException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 e) {</a:t>
            </a:r>
          </a:p>
          <a:p>
            <a:pPr marL="407988" lvl="1" indent="-393700"/>
            <a:endParaRPr lang="en-US" dirty="0">
              <a:solidFill>
                <a:schemeClr val="bg1">
                  <a:lumMod val="85000"/>
                </a:schemeClr>
              </a:solidFill>
              <a:latin typeface="Monaco" charset="0"/>
            </a:endParaRPr>
          </a:p>
          <a:p>
            <a:pPr marL="407988" lvl="1" indent="-166688"/>
            <a:r>
              <a:rPr lang="en-US" b="1" dirty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// The internet is a fast and wild world my friend</a:t>
            </a:r>
          </a:p>
          <a:p>
            <a:pPr marL="407988" lvl="1" indent="-166688"/>
            <a:endParaRPr lang="en-US" dirty="0">
              <a:solidFill>
                <a:schemeClr val="bg1">
                  <a:lumMod val="85000"/>
                </a:schemeClr>
              </a:solidFill>
              <a:latin typeface="Monaco" charset="0"/>
            </a:endParaRPr>
          </a:p>
          <a:p>
            <a:pPr marL="407988" lvl="1" indent="-393700"/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}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529" y="-4836"/>
            <a:ext cx="10079567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>
                <a:latin typeface="Calibri"/>
                <a:cs typeface="Calibri"/>
              </a:rPr>
              <a:t>Clients on one slide</a:t>
            </a:r>
            <a:endParaRPr lang="en-US" sz="5071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652284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066800" y="1597511"/>
            <a:ext cx="8595360" cy="42144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try {</a:t>
            </a:r>
          </a:p>
          <a:p>
            <a:endParaRPr lang="en-US" b="1" dirty="0">
              <a:solidFill>
                <a:schemeClr val="accent3">
                  <a:lumMod val="50000"/>
                </a:schemeClr>
              </a:solidFill>
              <a:latin typeface="Monaco" charset="0"/>
            </a:endParaRPr>
          </a:p>
          <a:p>
            <a:pPr marL="407988" lvl="1" indent="-166688"/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// 1. construct a new request</a:t>
            </a:r>
          </a:p>
          <a:p>
            <a:pPr marL="407988" lvl="1" indent="-166688"/>
            <a:r>
              <a:rPr lang="en-US" dirty="0">
                <a:solidFill>
                  <a:srgbClr val="000000"/>
                </a:solidFill>
                <a:latin typeface="Monaco" charset="0"/>
              </a:rPr>
              <a:t>Request </a:t>
            </a:r>
            <a:r>
              <a:rPr lang="en-US" dirty="0">
                <a:solidFill>
                  <a:srgbClr val="6A3E3E"/>
                </a:solidFill>
                <a:latin typeface="Monaco" charset="0"/>
              </a:rPr>
              <a:t>example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new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Request(</a:t>
            </a:r>
            <a:r>
              <a:rPr lang="en-US" b="1" dirty="0">
                <a:solidFill>
                  <a:srgbClr val="2A00FF"/>
                </a:solidFill>
                <a:latin typeface="Monaco" charset="0"/>
              </a:rPr>
              <a:t>"</a:t>
            </a:r>
            <a:r>
              <a:rPr lang="en-US" b="1" dirty="0" err="1">
                <a:solidFill>
                  <a:srgbClr val="2A00FF"/>
                </a:solidFill>
                <a:latin typeface="Monaco" charset="0"/>
              </a:rPr>
              <a:t>getStatus</a:t>
            </a:r>
            <a:r>
              <a:rPr lang="en-US" b="1" dirty="0">
                <a:solidFill>
                  <a:srgbClr val="2A00FF"/>
                </a:solidFill>
                <a:latin typeface="Monaco" charset="0"/>
              </a:rPr>
              <a:t>"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pPr marL="407988" lvl="1" indent="-166688"/>
            <a:endParaRPr lang="en-US" b="1" dirty="0">
              <a:solidFill>
                <a:srgbClr val="000000"/>
              </a:solidFill>
              <a:latin typeface="Monaco" charset="0"/>
            </a:endParaRPr>
          </a:p>
          <a:p>
            <a:pPr marL="407988" lvl="1" indent="-166688"/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// 2. add parameters to the request</a:t>
            </a:r>
          </a:p>
          <a:p>
            <a:pPr marL="407988" lvl="1" indent="-166688"/>
            <a:r>
              <a:rPr lang="en-US" dirty="0" err="1">
                <a:solidFill>
                  <a:srgbClr val="6A3E3E"/>
                </a:solidFill>
                <a:latin typeface="Monaco" charset="0"/>
              </a:rPr>
              <a:t>example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.addParam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"name"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, 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</a:t>
            </a:r>
            <a:r>
              <a:rPr lang="en-US" dirty="0" err="1">
                <a:solidFill>
                  <a:srgbClr val="2A00FF"/>
                </a:solidFill>
                <a:latin typeface="Monaco" charset="0"/>
              </a:rPr>
              <a:t>chris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pPr marL="407988" lvl="1" indent="-166688"/>
            <a:endParaRPr lang="en-US" dirty="0">
              <a:solidFill>
                <a:srgbClr val="000000"/>
              </a:solidFill>
              <a:latin typeface="Monaco" charset="0"/>
            </a:endParaRPr>
          </a:p>
          <a:p>
            <a:pPr marL="407988" lvl="1" indent="-166688"/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// 3. send the request to a computer on the internet</a:t>
            </a:r>
          </a:p>
          <a:p>
            <a:pPr marL="407988" lvl="1" indent="-166688"/>
            <a:r>
              <a:rPr lang="en-US" dirty="0">
                <a:solidFill>
                  <a:srgbClr val="FF0000"/>
                </a:solidFill>
                <a:latin typeface="Monaco" charset="0"/>
              </a:rPr>
              <a:t>String result = </a:t>
            </a:r>
            <a:r>
              <a:rPr lang="en-US" dirty="0" err="1">
                <a:solidFill>
                  <a:srgbClr val="FF0000"/>
                </a:solidFill>
                <a:latin typeface="Monaco" charset="0"/>
              </a:rPr>
              <a:t>SimpleClient.</a:t>
            </a:r>
            <a:r>
              <a:rPr lang="en-US" i="1" dirty="0" err="1">
                <a:solidFill>
                  <a:srgbClr val="FF0000"/>
                </a:solidFill>
                <a:latin typeface="Monaco" charset="0"/>
              </a:rPr>
              <a:t>makeRequest</a:t>
            </a:r>
            <a:r>
              <a:rPr lang="en-US" i="1" dirty="0">
                <a:solidFill>
                  <a:srgbClr val="FF0000"/>
                </a:solidFill>
                <a:latin typeface="Monaco" charset="0"/>
              </a:rPr>
              <a:t>(</a:t>
            </a:r>
            <a:r>
              <a:rPr lang="en-US" b="1" i="1" dirty="0">
                <a:solidFill>
                  <a:srgbClr val="FF0000"/>
                </a:solidFill>
                <a:latin typeface="Monaco" charset="0"/>
              </a:rPr>
              <a:t>HOST, </a:t>
            </a:r>
            <a:r>
              <a:rPr lang="en-US" b="1" dirty="0">
                <a:solidFill>
                  <a:srgbClr val="FF0000"/>
                </a:solidFill>
                <a:latin typeface="Monaco" charset="0"/>
              </a:rPr>
              <a:t>example);</a:t>
            </a:r>
          </a:p>
          <a:p>
            <a:pPr marL="407988" lvl="1" indent="-166688"/>
            <a:endParaRPr lang="en-US" b="1" dirty="0">
              <a:solidFill>
                <a:srgbClr val="000000"/>
              </a:solidFill>
              <a:latin typeface="Monaco" charset="0"/>
            </a:endParaRPr>
          </a:p>
          <a:p>
            <a:pPr marL="407988" lvl="1" indent="-393700"/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} </a:t>
            </a:r>
            <a:r>
              <a:rPr lang="en-US" b="1" dirty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catch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(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IOException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 e) {</a:t>
            </a:r>
          </a:p>
          <a:p>
            <a:pPr marL="407988" lvl="1" indent="-393700"/>
            <a:endParaRPr lang="en-US" dirty="0">
              <a:solidFill>
                <a:schemeClr val="bg1">
                  <a:lumMod val="85000"/>
                </a:schemeClr>
              </a:solidFill>
              <a:latin typeface="Monaco" charset="0"/>
            </a:endParaRPr>
          </a:p>
          <a:p>
            <a:pPr marL="407988" lvl="1" indent="-166688"/>
            <a:r>
              <a:rPr lang="en-US" b="1" dirty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// The internet is a fast and wild world my friend</a:t>
            </a:r>
          </a:p>
          <a:p>
            <a:pPr marL="407988" lvl="1" indent="-166688"/>
            <a:endParaRPr lang="en-US" dirty="0">
              <a:solidFill>
                <a:schemeClr val="bg1">
                  <a:lumMod val="85000"/>
                </a:schemeClr>
              </a:solidFill>
              <a:latin typeface="Monaco" charset="0"/>
            </a:endParaRPr>
          </a:p>
          <a:p>
            <a:pPr marL="407988" lvl="1" indent="-393700"/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}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6" name="Title Placeholder 1"/>
          <p:cNvSpPr txBox="1">
            <a:spLocks/>
          </p:cNvSpPr>
          <p:nvPr/>
        </p:nvSpPr>
        <p:spPr>
          <a:xfrm>
            <a:off x="529" y="-4836"/>
            <a:ext cx="10079567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>
                <a:latin typeface="Calibri"/>
                <a:cs typeface="Calibri"/>
              </a:rPr>
              <a:t>Clients on one slide</a:t>
            </a:r>
            <a:endParaRPr lang="en-US" sz="5071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580014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066800" y="1597511"/>
            <a:ext cx="8595360" cy="42144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try {</a:t>
            </a:r>
          </a:p>
          <a:p>
            <a:endParaRPr lang="en-US" b="1" dirty="0">
              <a:solidFill>
                <a:schemeClr val="accent3">
                  <a:lumMod val="50000"/>
                </a:schemeClr>
              </a:solidFill>
              <a:latin typeface="Monaco" charset="0"/>
            </a:endParaRPr>
          </a:p>
          <a:p>
            <a:pPr marL="407988" lvl="1" indent="-166688"/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// 1. construct a new request</a:t>
            </a:r>
          </a:p>
          <a:p>
            <a:pPr marL="407988" lvl="1" indent="-166688"/>
            <a:r>
              <a:rPr lang="en-US" dirty="0">
                <a:solidFill>
                  <a:srgbClr val="000000"/>
                </a:solidFill>
                <a:latin typeface="Monaco" charset="0"/>
              </a:rPr>
              <a:t>Request </a:t>
            </a:r>
            <a:r>
              <a:rPr lang="en-US" dirty="0">
                <a:solidFill>
                  <a:srgbClr val="6A3E3E"/>
                </a:solidFill>
                <a:latin typeface="Monaco" charset="0"/>
              </a:rPr>
              <a:t>example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new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Request(</a:t>
            </a:r>
            <a:r>
              <a:rPr lang="en-US" b="1" dirty="0">
                <a:solidFill>
                  <a:srgbClr val="2A00FF"/>
                </a:solidFill>
                <a:latin typeface="Monaco" charset="0"/>
              </a:rPr>
              <a:t>"</a:t>
            </a:r>
            <a:r>
              <a:rPr lang="en-US" b="1" dirty="0" err="1">
                <a:solidFill>
                  <a:srgbClr val="2A00FF"/>
                </a:solidFill>
                <a:latin typeface="Monaco" charset="0"/>
              </a:rPr>
              <a:t>getStatus</a:t>
            </a:r>
            <a:r>
              <a:rPr lang="en-US" b="1" dirty="0">
                <a:solidFill>
                  <a:srgbClr val="2A00FF"/>
                </a:solidFill>
                <a:latin typeface="Monaco" charset="0"/>
              </a:rPr>
              <a:t>"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pPr marL="407988" lvl="1" indent="-166688"/>
            <a:endParaRPr lang="en-US" b="1" dirty="0">
              <a:solidFill>
                <a:srgbClr val="000000"/>
              </a:solidFill>
              <a:latin typeface="Monaco" charset="0"/>
            </a:endParaRPr>
          </a:p>
          <a:p>
            <a:pPr marL="407988" lvl="1" indent="-166688"/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// 2. add parameters to the request</a:t>
            </a:r>
          </a:p>
          <a:p>
            <a:pPr marL="407988" lvl="1" indent="-166688"/>
            <a:r>
              <a:rPr lang="en-US" dirty="0" err="1">
                <a:solidFill>
                  <a:srgbClr val="6A3E3E"/>
                </a:solidFill>
                <a:latin typeface="Monaco" charset="0"/>
              </a:rPr>
              <a:t>example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.addParam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"name"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, 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</a:t>
            </a:r>
            <a:r>
              <a:rPr lang="en-US" dirty="0" err="1">
                <a:solidFill>
                  <a:srgbClr val="2A00FF"/>
                </a:solidFill>
                <a:latin typeface="Monaco" charset="0"/>
              </a:rPr>
              <a:t>chris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pPr marL="407988" lvl="1" indent="-166688"/>
            <a:endParaRPr lang="en-US" dirty="0">
              <a:solidFill>
                <a:srgbClr val="000000"/>
              </a:solidFill>
              <a:latin typeface="Monaco" charset="0"/>
            </a:endParaRPr>
          </a:p>
          <a:p>
            <a:pPr marL="407988" lvl="1" indent="-166688"/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// 3. send the request to a computer on the internet</a:t>
            </a:r>
          </a:p>
          <a:p>
            <a:pPr marL="407988" lvl="1" indent="-166688"/>
            <a:r>
              <a:rPr lang="en-US" dirty="0">
                <a:solidFill>
                  <a:srgbClr val="000000"/>
                </a:solidFill>
                <a:latin typeface="Monaco" charset="0"/>
              </a:rPr>
              <a:t>String </a:t>
            </a:r>
            <a:r>
              <a:rPr lang="en-US" dirty="0">
                <a:solidFill>
                  <a:srgbClr val="6A3E3E"/>
                </a:solidFill>
                <a:latin typeface="Monaco" charset="0"/>
              </a:rPr>
              <a:t>result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dirty="0" err="1">
                <a:solidFill>
                  <a:srgbClr val="FF0000"/>
                </a:solidFill>
                <a:latin typeface="Monaco" charset="0"/>
              </a:rPr>
              <a:t>SimpleClient.</a:t>
            </a:r>
            <a:r>
              <a:rPr lang="en-US" i="1" dirty="0" err="1">
                <a:solidFill>
                  <a:srgbClr val="FF0000"/>
                </a:solidFill>
                <a:latin typeface="Monaco" charset="0"/>
              </a:rPr>
              <a:t>makeRequest</a:t>
            </a:r>
            <a:r>
              <a:rPr lang="en-US" i="1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b="1" i="1" dirty="0">
                <a:solidFill>
                  <a:srgbClr val="0000C0"/>
                </a:solidFill>
                <a:latin typeface="Monaco" charset="0"/>
              </a:rPr>
              <a:t>HOST</a:t>
            </a:r>
            <a:r>
              <a:rPr lang="en-US" b="1" i="1" dirty="0">
                <a:solidFill>
                  <a:srgbClr val="000000"/>
                </a:solidFill>
                <a:latin typeface="Monaco" charset="0"/>
              </a:rPr>
              <a:t>, </a:t>
            </a:r>
            <a:r>
              <a:rPr lang="en-US" b="1" dirty="0">
                <a:solidFill>
                  <a:srgbClr val="6A3E3E"/>
                </a:solidFill>
                <a:latin typeface="Monaco" charset="0"/>
              </a:rPr>
              <a:t>example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pPr marL="407988" lvl="1" indent="-166688"/>
            <a:endParaRPr lang="en-US" b="1" dirty="0">
              <a:solidFill>
                <a:srgbClr val="000000"/>
              </a:solidFill>
              <a:latin typeface="Monaco" charset="0"/>
            </a:endParaRPr>
          </a:p>
          <a:p>
            <a:pPr marL="407988" lvl="1" indent="-393700"/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} </a:t>
            </a:r>
            <a:r>
              <a:rPr lang="en-US" b="1" dirty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catch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(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IOException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 e) {</a:t>
            </a:r>
          </a:p>
          <a:p>
            <a:pPr marL="407988" lvl="1" indent="-393700"/>
            <a:endParaRPr lang="en-US" dirty="0">
              <a:solidFill>
                <a:schemeClr val="bg1">
                  <a:lumMod val="85000"/>
                </a:schemeClr>
              </a:solidFill>
              <a:latin typeface="Monaco" charset="0"/>
            </a:endParaRPr>
          </a:p>
          <a:p>
            <a:pPr marL="407988" lvl="1" indent="-166688"/>
            <a:r>
              <a:rPr lang="en-US" b="1" dirty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// The internet is a fast and wild world my friend</a:t>
            </a:r>
          </a:p>
          <a:p>
            <a:pPr marL="407988" lvl="1" indent="-166688"/>
            <a:endParaRPr lang="en-US" dirty="0">
              <a:solidFill>
                <a:schemeClr val="bg1">
                  <a:lumMod val="85000"/>
                </a:schemeClr>
              </a:solidFill>
              <a:latin typeface="Monaco" charset="0"/>
            </a:endParaRPr>
          </a:p>
          <a:p>
            <a:pPr marL="407988" lvl="1" indent="-393700"/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}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529" y="-4836"/>
            <a:ext cx="10079567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>
                <a:latin typeface="Calibri"/>
                <a:cs typeface="Calibri"/>
              </a:rPr>
              <a:t>Clients on one slide</a:t>
            </a:r>
            <a:endParaRPr lang="en-US" sz="5071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803721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066800" y="1597511"/>
            <a:ext cx="8595360" cy="42144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try {</a:t>
            </a:r>
          </a:p>
          <a:p>
            <a:endParaRPr lang="en-US" b="1" dirty="0">
              <a:solidFill>
                <a:schemeClr val="accent3">
                  <a:lumMod val="50000"/>
                </a:schemeClr>
              </a:solidFill>
              <a:latin typeface="Monaco" charset="0"/>
            </a:endParaRPr>
          </a:p>
          <a:p>
            <a:pPr marL="407988" lvl="1" indent="-166688"/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// 1. construct a new request</a:t>
            </a:r>
          </a:p>
          <a:p>
            <a:pPr marL="407988" lvl="1" indent="-166688"/>
            <a:r>
              <a:rPr lang="en-US" dirty="0">
                <a:solidFill>
                  <a:srgbClr val="000000"/>
                </a:solidFill>
                <a:latin typeface="Monaco" charset="0"/>
              </a:rPr>
              <a:t>Request </a:t>
            </a:r>
            <a:r>
              <a:rPr lang="en-US" dirty="0">
                <a:solidFill>
                  <a:srgbClr val="6A3E3E"/>
                </a:solidFill>
                <a:latin typeface="Monaco" charset="0"/>
              </a:rPr>
              <a:t>example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new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Request(</a:t>
            </a:r>
            <a:r>
              <a:rPr lang="en-US" b="1" dirty="0">
                <a:solidFill>
                  <a:srgbClr val="2A00FF"/>
                </a:solidFill>
                <a:latin typeface="Monaco" charset="0"/>
              </a:rPr>
              <a:t>"</a:t>
            </a:r>
            <a:r>
              <a:rPr lang="en-US" b="1" dirty="0" err="1">
                <a:solidFill>
                  <a:srgbClr val="2A00FF"/>
                </a:solidFill>
                <a:latin typeface="Monaco" charset="0"/>
              </a:rPr>
              <a:t>getStatus</a:t>
            </a:r>
            <a:r>
              <a:rPr lang="en-US" b="1" dirty="0">
                <a:solidFill>
                  <a:srgbClr val="2A00FF"/>
                </a:solidFill>
                <a:latin typeface="Monaco" charset="0"/>
              </a:rPr>
              <a:t>"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pPr marL="407988" lvl="1" indent="-166688"/>
            <a:endParaRPr lang="en-US" b="1" dirty="0">
              <a:solidFill>
                <a:srgbClr val="000000"/>
              </a:solidFill>
              <a:latin typeface="Monaco" charset="0"/>
            </a:endParaRPr>
          </a:p>
          <a:p>
            <a:pPr marL="407988" lvl="1" indent="-166688"/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// 2. add parameters to the request</a:t>
            </a:r>
          </a:p>
          <a:p>
            <a:pPr marL="407988" lvl="1" indent="-166688"/>
            <a:r>
              <a:rPr lang="en-US" dirty="0" err="1">
                <a:solidFill>
                  <a:srgbClr val="6A3E3E"/>
                </a:solidFill>
                <a:latin typeface="Monaco" charset="0"/>
              </a:rPr>
              <a:t>example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.addParam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"name"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, 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</a:t>
            </a:r>
            <a:r>
              <a:rPr lang="en-US" dirty="0" err="1">
                <a:solidFill>
                  <a:srgbClr val="2A00FF"/>
                </a:solidFill>
                <a:latin typeface="Monaco" charset="0"/>
              </a:rPr>
              <a:t>chris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pPr marL="407988" lvl="1" indent="-166688"/>
            <a:endParaRPr lang="en-US" dirty="0">
              <a:solidFill>
                <a:srgbClr val="000000"/>
              </a:solidFill>
              <a:latin typeface="Monaco" charset="0"/>
            </a:endParaRPr>
          </a:p>
          <a:p>
            <a:pPr marL="407988" lvl="1" indent="-166688"/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// 3. send the request to a computer on the internet</a:t>
            </a:r>
          </a:p>
          <a:p>
            <a:pPr marL="407988" lvl="1" indent="-166688"/>
            <a:r>
              <a:rPr lang="en-US" dirty="0">
                <a:solidFill>
                  <a:srgbClr val="000000"/>
                </a:solidFill>
                <a:latin typeface="Monaco" charset="0"/>
              </a:rPr>
              <a:t>String </a:t>
            </a:r>
            <a:r>
              <a:rPr lang="en-US" dirty="0">
                <a:solidFill>
                  <a:srgbClr val="6A3E3E"/>
                </a:solidFill>
                <a:latin typeface="Monaco" charset="0"/>
              </a:rPr>
              <a:t>result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SimpleClient.</a:t>
            </a:r>
            <a:r>
              <a:rPr lang="en-US" i="1" dirty="0" err="1">
                <a:solidFill>
                  <a:srgbClr val="000000"/>
                </a:solidFill>
                <a:latin typeface="Monaco" charset="0"/>
              </a:rPr>
              <a:t>makeRequest</a:t>
            </a:r>
            <a:r>
              <a:rPr lang="en-US" i="1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b="1" i="1" dirty="0">
                <a:solidFill>
                  <a:srgbClr val="FF0000"/>
                </a:solidFill>
                <a:latin typeface="Monaco" charset="0"/>
              </a:rPr>
              <a:t>HOST</a:t>
            </a:r>
            <a:r>
              <a:rPr lang="en-US" b="1" i="1" dirty="0">
                <a:solidFill>
                  <a:srgbClr val="000000"/>
                </a:solidFill>
                <a:latin typeface="Monaco" charset="0"/>
              </a:rPr>
              <a:t>, </a:t>
            </a:r>
            <a:r>
              <a:rPr lang="en-US" b="1" dirty="0">
                <a:solidFill>
                  <a:srgbClr val="6A3E3E"/>
                </a:solidFill>
                <a:latin typeface="Monaco" charset="0"/>
              </a:rPr>
              <a:t>example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pPr marL="407988" lvl="1" indent="-166688"/>
            <a:endParaRPr lang="en-US" b="1" dirty="0">
              <a:solidFill>
                <a:srgbClr val="000000"/>
              </a:solidFill>
              <a:latin typeface="Monaco" charset="0"/>
            </a:endParaRPr>
          </a:p>
          <a:p>
            <a:pPr marL="407988" lvl="1" indent="-393700"/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} </a:t>
            </a:r>
            <a:r>
              <a:rPr lang="en-US" b="1" dirty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catch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(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IOException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 e) {</a:t>
            </a:r>
          </a:p>
          <a:p>
            <a:pPr marL="407988" lvl="1" indent="-393700"/>
            <a:endParaRPr lang="en-US" dirty="0">
              <a:solidFill>
                <a:schemeClr val="bg1">
                  <a:lumMod val="85000"/>
                </a:schemeClr>
              </a:solidFill>
              <a:latin typeface="Monaco" charset="0"/>
            </a:endParaRPr>
          </a:p>
          <a:p>
            <a:pPr marL="407988" lvl="1" indent="-166688"/>
            <a:r>
              <a:rPr lang="en-US" b="1" dirty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// The internet is a fast and wild world my friend</a:t>
            </a:r>
          </a:p>
          <a:p>
            <a:pPr marL="407988" lvl="1" indent="-166688"/>
            <a:endParaRPr lang="en-US" dirty="0">
              <a:solidFill>
                <a:schemeClr val="bg1">
                  <a:lumMod val="85000"/>
                </a:schemeClr>
              </a:solidFill>
              <a:latin typeface="Monaco" charset="0"/>
            </a:endParaRPr>
          </a:p>
          <a:p>
            <a:pPr marL="407988" lvl="1" indent="-393700"/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}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529" y="-4836"/>
            <a:ext cx="10079567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>
                <a:latin typeface="Calibri"/>
                <a:cs typeface="Calibri"/>
              </a:rPr>
              <a:t>Clients on one slide</a:t>
            </a:r>
            <a:endParaRPr lang="en-US" sz="5071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149715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066800" y="1597511"/>
            <a:ext cx="8595360" cy="42144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try {</a:t>
            </a:r>
          </a:p>
          <a:p>
            <a:endParaRPr lang="en-US" b="1" dirty="0">
              <a:solidFill>
                <a:schemeClr val="accent3">
                  <a:lumMod val="50000"/>
                </a:schemeClr>
              </a:solidFill>
              <a:latin typeface="Monaco" charset="0"/>
            </a:endParaRPr>
          </a:p>
          <a:p>
            <a:pPr marL="407988" lvl="1" indent="-166688"/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// 1. construct a new request</a:t>
            </a:r>
          </a:p>
          <a:p>
            <a:pPr marL="407988" lvl="1" indent="-166688"/>
            <a:r>
              <a:rPr lang="en-US" dirty="0">
                <a:solidFill>
                  <a:srgbClr val="000000"/>
                </a:solidFill>
                <a:latin typeface="Monaco" charset="0"/>
              </a:rPr>
              <a:t>Request </a:t>
            </a:r>
            <a:r>
              <a:rPr lang="en-US" dirty="0">
                <a:solidFill>
                  <a:srgbClr val="6A3E3E"/>
                </a:solidFill>
                <a:latin typeface="Monaco" charset="0"/>
              </a:rPr>
              <a:t>example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new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Request(</a:t>
            </a:r>
            <a:r>
              <a:rPr lang="en-US" b="1" dirty="0">
                <a:solidFill>
                  <a:srgbClr val="2A00FF"/>
                </a:solidFill>
                <a:latin typeface="Monaco" charset="0"/>
              </a:rPr>
              <a:t>"</a:t>
            </a:r>
            <a:r>
              <a:rPr lang="en-US" b="1" dirty="0" err="1">
                <a:solidFill>
                  <a:srgbClr val="2A00FF"/>
                </a:solidFill>
                <a:latin typeface="Monaco" charset="0"/>
              </a:rPr>
              <a:t>getStatus</a:t>
            </a:r>
            <a:r>
              <a:rPr lang="en-US" b="1" dirty="0">
                <a:solidFill>
                  <a:srgbClr val="2A00FF"/>
                </a:solidFill>
                <a:latin typeface="Monaco" charset="0"/>
              </a:rPr>
              <a:t>"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pPr marL="407988" lvl="1" indent="-166688"/>
            <a:endParaRPr lang="en-US" b="1" dirty="0">
              <a:solidFill>
                <a:srgbClr val="000000"/>
              </a:solidFill>
              <a:latin typeface="Monaco" charset="0"/>
            </a:endParaRPr>
          </a:p>
          <a:p>
            <a:pPr marL="407988" lvl="1" indent="-166688"/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// 2. add parameters to the request</a:t>
            </a:r>
          </a:p>
          <a:p>
            <a:pPr marL="407988" lvl="1" indent="-166688"/>
            <a:r>
              <a:rPr lang="en-US" dirty="0" err="1">
                <a:solidFill>
                  <a:srgbClr val="6A3E3E"/>
                </a:solidFill>
                <a:latin typeface="Monaco" charset="0"/>
              </a:rPr>
              <a:t>example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.addParam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"name"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, 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</a:t>
            </a:r>
            <a:r>
              <a:rPr lang="en-US" dirty="0" err="1">
                <a:solidFill>
                  <a:srgbClr val="2A00FF"/>
                </a:solidFill>
                <a:latin typeface="Monaco" charset="0"/>
              </a:rPr>
              <a:t>chris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pPr marL="407988" lvl="1" indent="-166688"/>
            <a:endParaRPr lang="en-US" dirty="0">
              <a:solidFill>
                <a:srgbClr val="000000"/>
              </a:solidFill>
              <a:latin typeface="Monaco" charset="0"/>
            </a:endParaRPr>
          </a:p>
          <a:p>
            <a:pPr marL="407988" lvl="1" indent="-166688"/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// 3. send the request to a computer on the internet</a:t>
            </a:r>
          </a:p>
          <a:p>
            <a:pPr marL="407988" lvl="1" indent="-166688"/>
            <a:r>
              <a:rPr lang="en-US" dirty="0">
                <a:solidFill>
                  <a:srgbClr val="000000"/>
                </a:solidFill>
                <a:latin typeface="Monaco" charset="0"/>
              </a:rPr>
              <a:t>String </a:t>
            </a:r>
            <a:r>
              <a:rPr lang="en-US" dirty="0">
                <a:solidFill>
                  <a:srgbClr val="6A3E3E"/>
                </a:solidFill>
                <a:latin typeface="Monaco" charset="0"/>
              </a:rPr>
              <a:t>result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SimpleClient.</a:t>
            </a:r>
            <a:r>
              <a:rPr lang="en-US" i="1" dirty="0" err="1">
                <a:solidFill>
                  <a:srgbClr val="000000"/>
                </a:solidFill>
                <a:latin typeface="Monaco" charset="0"/>
              </a:rPr>
              <a:t>makeRequest</a:t>
            </a:r>
            <a:r>
              <a:rPr lang="en-US" i="1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b="1" i="1" dirty="0">
                <a:solidFill>
                  <a:srgbClr val="0000C0"/>
                </a:solidFill>
                <a:latin typeface="Monaco" charset="0"/>
              </a:rPr>
              <a:t>HOST</a:t>
            </a:r>
            <a:r>
              <a:rPr lang="en-US" b="1" i="1" dirty="0">
                <a:solidFill>
                  <a:srgbClr val="000000"/>
                </a:solidFill>
                <a:latin typeface="Monaco" charset="0"/>
              </a:rPr>
              <a:t>, </a:t>
            </a:r>
            <a:r>
              <a:rPr lang="en-US" b="1" dirty="0">
                <a:solidFill>
                  <a:srgbClr val="FF0000"/>
                </a:solidFill>
                <a:latin typeface="Monaco" charset="0"/>
              </a:rPr>
              <a:t>example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pPr marL="407988" lvl="1" indent="-166688"/>
            <a:endParaRPr lang="en-US" b="1" dirty="0">
              <a:solidFill>
                <a:srgbClr val="000000"/>
              </a:solidFill>
              <a:latin typeface="Monaco" charset="0"/>
            </a:endParaRPr>
          </a:p>
          <a:p>
            <a:pPr marL="407988" lvl="1" indent="-393700"/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} </a:t>
            </a:r>
            <a:r>
              <a:rPr lang="en-US" b="1" dirty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catch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(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IOException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 e) {</a:t>
            </a:r>
          </a:p>
          <a:p>
            <a:pPr marL="407988" lvl="1" indent="-393700"/>
            <a:endParaRPr lang="en-US" dirty="0">
              <a:solidFill>
                <a:schemeClr val="bg1">
                  <a:lumMod val="85000"/>
                </a:schemeClr>
              </a:solidFill>
              <a:latin typeface="Monaco" charset="0"/>
            </a:endParaRPr>
          </a:p>
          <a:p>
            <a:pPr marL="407988" lvl="1" indent="-166688"/>
            <a:r>
              <a:rPr lang="en-US" b="1" dirty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// The internet is a fast and wild world my friend</a:t>
            </a:r>
          </a:p>
          <a:p>
            <a:pPr marL="407988" lvl="1" indent="-166688"/>
            <a:endParaRPr lang="en-US" dirty="0">
              <a:solidFill>
                <a:schemeClr val="bg1">
                  <a:lumMod val="85000"/>
                </a:schemeClr>
              </a:solidFill>
              <a:latin typeface="Monaco" charset="0"/>
            </a:endParaRPr>
          </a:p>
          <a:p>
            <a:pPr marL="407988" lvl="1" indent="-393700"/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}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529" y="-4836"/>
            <a:ext cx="10079567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>
                <a:latin typeface="Calibri"/>
                <a:cs typeface="Calibri"/>
              </a:rPr>
              <a:t>Clients on one slide</a:t>
            </a:r>
            <a:endParaRPr lang="en-US" sz="5071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2794094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066800" y="1597511"/>
            <a:ext cx="8595360" cy="42144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try {</a:t>
            </a:r>
          </a:p>
          <a:p>
            <a:endParaRPr lang="en-US" b="1" dirty="0">
              <a:solidFill>
                <a:schemeClr val="accent3">
                  <a:lumMod val="50000"/>
                </a:schemeClr>
              </a:solidFill>
              <a:latin typeface="Monaco" charset="0"/>
            </a:endParaRPr>
          </a:p>
          <a:p>
            <a:pPr marL="407988" lvl="1" indent="-166688"/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// 1. construct a new request</a:t>
            </a:r>
          </a:p>
          <a:p>
            <a:pPr marL="407988" lvl="1" indent="-166688"/>
            <a:r>
              <a:rPr lang="en-US" dirty="0">
                <a:solidFill>
                  <a:srgbClr val="000000"/>
                </a:solidFill>
                <a:latin typeface="Monaco" charset="0"/>
              </a:rPr>
              <a:t>Request </a:t>
            </a:r>
            <a:r>
              <a:rPr lang="en-US" dirty="0">
                <a:solidFill>
                  <a:srgbClr val="6A3E3E"/>
                </a:solidFill>
                <a:latin typeface="Monaco" charset="0"/>
              </a:rPr>
              <a:t>example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new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Request(</a:t>
            </a:r>
            <a:r>
              <a:rPr lang="en-US" b="1" dirty="0">
                <a:solidFill>
                  <a:srgbClr val="2A00FF"/>
                </a:solidFill>
                <a:latin typeface="Monaco" charset="0"/>
              </a:rPr>
              <a:t>"</a:t>
            </a:r>
            <a:r>
              <a:rPr lang="en-US" b="1" dirty="0" err="1">
                <a:solidFill>
                  <a:srgbClr val="2A00FF"/>
                </a:solidFill>
                <a:latin typeface="Monaco" charset="0"/>
              </a:rPr>
              <a:t>getStatus</a:t>
            </a:r>
            <a:r>
              <a:rPr lang="en-US" b="1" dirty="0">
                <a:solidFill>
                  <a:srgbClr val="2A00FF"/>
                </a:solidFill>
                <a:latin typeface="Monaco" charset="0"/>
              </a:rPr>
              <a:t>"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pPr marL="407988" lvl="1" indent="-166688"/>
            <a:endParaRPr lang="en-US" b="1" dirty="0">
              <a:solidFill>
                <a:srgbClr val="000000"/>
              </a:solidFill>
              <a:latin typeface="Monaco" charset="0"/>
            </a:endParaRPr>
          </a:p>
          <a:p>
            <a:pPr marL="407988" lvl="1" indent="-166688"/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// 2. add parameters to the request</a:t>
            </a:r>
          </a:p>
          <a:p>
            <a:pPr marL="407988" lvl="1" indent="-166688"/>
            <a:r>
              <a:rPr lang="en-US" dirty="0" err="1">
                <a:solidFill>
                  <a:srgbClr val="6A3E3E"/>
                </a:solidFill>
                <a:latin typeface="Monaco" charset="0"/>
              </a:rPr>
              <a:t>example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.addParam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"name"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, 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</a:t>
            </a:r>
            <a:r>
              <a:rPr lang="en-US" dirty="0" err="1">
                <a:solidFill>
                  <a:srgbClr val="2A00FF"/>
                </a:solidFill>
                <a:latin typeface="Monaco" charset="0"/>
              </a:rPr>
              <a:t>chris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pPr marL="407988" lvl="1" indent="-166688"/>
            <a:endParaRPr lang="en-US" dirty="0">
              <a:solidFill>
                <a:srgbClr val="000000"/>
              </a:solidFill>
              <a:latin typeface="Monaco" charset="0"/>
            </a:endParaRPr>
          </a:p>
          <a:p>
            <a:pPr marL="407988" lvl="1" indent="-166688"/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// 3. send the request to a computer on the internet</a:t>
            </a:r>
          </a:p>
          <a:p>
            <a:pPr marL="407988" lvl="1" indent="-166688"/>
            <a:r>
              <a:rPr lang="en-US" dirty="0">
                <a:solidFill>
                  <a:srgbClr val="FF0000"/>
                </a:solidFill>
                <a:latin typeface="Monaco" charset="0"/>
              </a:rPr>
              <a:t>String result 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=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SimpleClient.</a:t>
            </a:r>
            <a:r>
              <a:rPr lang="en-US" i="1" dirty="0" err="1">
                <a:solidFill>
                  <a:srgbClr val="000000"/>
                </a:solidFill>
                <a:latin typeface="Monaco" charset="0"/>
              </a:rPr>
              <a:t>makeRequest</a:t>
            </a:r>
            <a:r>
              <a:rPr lang="en-US" i="1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b="1" i="1" dirty="0">
                <a:solidFill>
                  <a:srgbClr val="0000C0"/>
                </a:solidFill>
                <a:latin typeface="Monaco" charset="0"/>
              </a:rPr>
              <a:t>HOST</a:t>
            </a:r>
            <a:r>
              <a:rPr lang="en-US" b="1" i="1" dirty="0">
                <a:solidFill>
                  <a:srgbClr val="000000"/>
                </a:solidFill>
                <a:latin typeface="Monaco" charset="0"/>
              </a:rPr>
              <a:t>, </a:t>
            </a:r>
            <a:r>
              <a:rPr lang="en-US" b="1" dirty="0">
                <a:solidFill>
                  <a:srgbClr val="6A3E3E"/>
                </a:solidFill>
                <a:latin typeface="Monaco" charset="0"/>
              </a:rPr>
              <a:t>example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pPr marL="407988" lvl="1" indent="-166688"/>
            <a:endParaRPr lang="en-US" b="1" dirty="0">
              <a:solidFill>
                <a:srgbClr val="000000"/>
              </a:solidFill>
              <a:latin typeface="Monaco" charset="0"/>
            </a:endParaRPr>
          </a:p>
          <a:p>
            <a:pPr marL="407988" lvl="1" indent="-393700"/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} </a:t>
            </a:r>
            <a:r>
              <a:rPr lang="en-US" b="1" dirty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catch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(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IOException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 e) {</a:t>
            </a:r>
          </a:p>
          <a:p>
            <a:pPr marL="407988" lvl="1" indent="-393700"/>
            <a:endParaRPr lang="en-US" dirty="0">
              <a:solidFill>
                <a:schemeClr val="bg1">
                  <a:lumMod val="85000"/>
                </a:schemeClr>
              </a:solidFill>
              <a:latin typeface="Monaco" charset="0"/>
            </a:endParaRPr>
          </a:p>
          <a:p>
            <a:pPr marL="407988" lvl="1" indent="-166688"/>
            <a:r>
              <a:rPr lang="en-US" b="1" dirty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// The internet is a fast and wild world my friend</a:t>
            </a:r>
          </a:p>
          <a:p>
            <a:pPr marL="407988" lvl="1" indent="-166688"/>
            <a:endParaRPr lang="en-US" dirty="0">
              <a:solidFill>
                <a:schemeClr val="bg1">
                  <a:lumMod val="85000"/>
                </a:schemeClr>
              </a:solidFill>
              <a:latin typeface="Monaco" charset="0"/>
            </a:endParaRPr>
          </a:p>
          <a:p>
            <a:pPr marL="407988" lvl="1" indent="-393700"/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}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529" y="-4836"/>
            <a:ext cx="10079567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>
                <a:latin typeface="Calibri"/>
                <a:cs typeface="Calibri"/>
              </a:rPr>
              <a:t>Clients on one slide</a:t>
            </a:r>
            <a:endParaRPr lang="en-US" sz="5071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431624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066800" y="1597511"/>
            <a:ext cx="8595360" cy="42144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Monaco" charset="0"/>
              </a:rPr>
              <a:t>try </a:t>
            </a:r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{</a:t>
            </a:r>
          </a:p>
          <a:p>
            <a:endParaRPr lang="en-US" b="1" dirty="0">
              <a:solidFill>
                <a:schemeClr val="accent3">
                  <a:lumMod val="50000"/>
                </a:schemeClr>
              </a:solidFill>
              <a:latin typeface="Monaco" charset="0"/>
            </a:endParaRPr>
          </a:p>
          <a:p>
            <a:pPr marL="407988" lvl="1" indent="-166688"/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// 1. construct a new request</a:t>
            </a:r>
          </a:p>
          <a:p>
            <a:pPr marL="407988" lvl="1" indent="-166688"/>
            <a:r>
              <a:rPr lang="en-US" dirty="0">
                <a:solidFill>
                  <a:srgbClr val="000000"/>
                </a:solidFill>
                <a:latin typeface="Monaco" charset="0"/>
              </a:rPr>
              <a:t>Request </a:t>
            </a:r>
            <a:r>
              <a:rPr lang="en-US" dirty="0">
                <a:solidFill>
                  <a:srgbClr val="6A3E3E"/>
                </a:solidFill>
                <a:latin typeface="Monaco" charset="0"/>
              </a:rPr>
              <a:t>example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new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Request(</a:t>
            </a:r>
            <a:r>
              <a:rPr lang="en-US" b="1" dirty="0">
                <a:solidFill>
                  <a:srgbClr val="2A00FF"/>
                </a:solidFill>
                <a:latin typeface="Monaco" charset="0"/>
              </a:rPr>
              <a:t>"</a:t>
            </a:r>
            <a:r>
              <a:rPr lang="en-US" b="1" dirty="0" err="1">
                <a:solidFill>
                  <a:srgbClr val="2A00FF"/>
                </a:solidFill>
                <a:latin typeface="Monaco" charset="0"/>
              </a:rPr>
              <a:t>getStatus</a:t>
            </a:r>
            <a:r>
              <a:rPr lang="en-US" b="1" dirty="0">
                <a:solidFill>
                  <a:srgbClr val="2A00FF"/>
                </a:solidFill>
                <a:latin typeface="Monaco" charset="0"/>
              </a:rPr>
              <a:t>"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pPr marL="407988" lvl="1" indent="-166688"/>
            <a:endParaRPr lang="en-US" b="1" dirty="0">
              <a:solidFill>
                <a:srgbClr val="000000"/>
              </a:solidFill>
              <a:latin typeface="Monaco" charset="0"/>
            </a:endParaRPr>
          </a:p>
          <a:p>
            <a:pPr marL="407988" lvl="1" indent="-166688"/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// 2. add parameters to the request</a:t>
            </a:r>
          </a:p>
          <a:p>
            <a:pPr marL="407988" lvl="1" indent="-166688"/>
            <a:r>
              <a:rPr lang="en-US" dirty="0" err="1">
                <a:solidFill>
                  <a:srgbClr val="6A3E3E"/>
                </a:solidFill>
                <a:latin typeface="Monaco" charset="0"/>
              </a:rPr>
              <a:t>example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.addParam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"name"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, 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</a:t>
            </a:r>
            <a:r>
              <a:rPr lang="en-US" dirty="0" err="1">
                <a:solidFill>
                  <a:srgbClr val="2A00FF"/>
                </a:solidFill>
                <a:latin typeface="Monaco" charset="0"/>
              </a:rPr>
              <a:t>chris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pPr marL="407988" lvl="1" indent="-166688"/>
            <a:endParaRPr lang="en-US" dirty="0">
              <a:solidFill>
                <a:srgbClr val="000000"/>
              </a:solidFill>
              <a:latin typeface="Monaco" charset="0"/>
            </a:endParaRPr>
          </a:p>
          <a:p>
            <a:pPr marL="407988" lvl="1" indent="-166688"/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// 3. send the request to a computer on the internet</a:t>
            </a:r>
          </a:p>
          <a:p>
            <a:pPr marL="407988" lvl="1" indent="-166688"/>
            <a:r>
              <a:rPr lang="en-US" dirty="0">
                <a:solidFill>
                  <a:srgbClr val="000000"/>
                </a:solidFill>
                <a:latin typeface="Monaco" charset="0"/>
              </a:rPr>
              <a:t>String </a:t>
            </a:r>
            <a:r>
              <a:rPr lang="en-US" dirty="0">
                <a:solidFill>
                  <a:srgbClr val="6A3E3E"/>
                </a:solidFill>
                <a:latin typeface="Monaco" charset="0"/>
              </a:rPr>
              <a:t>result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SimpleClient.</a:t>
            </a:r>
            <a:r>
              <a:rPr lang="en-US" i="1" dirty="0" err="1">
                <a:solidFill>
                  <a:srgbClr val="000000"/>
                </a:solidFill>
                <a:latin typeface="Monaco" charset="0"/>
              </a:rPr>
              <a:t>makeRequest</a:t>
            </a:r>
            <a:r>
              <a:rPr lang="en-US" i="1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b="1" i="1" dirty="0">
                <a:solidFill>
                  <a:srgbClr val="0000C0"/>
                </a:solidFill>
                <a:latin typeface="Monaco" charset="0"/>
              </a:rPr>
              <a:t>HOST</a:t>
            </a:r>
            <a:r>
              <a:rPr lang="en-US" b="1" i="1" dirty="0">
                <a:solidFill>
                  <a:srgbClr val="000000"/>
                </a:solidFill>
                <a:latin typeface="Monaco" charset="0"/>
              </a:rPr>
              <a:t>, </a:t>
            </a:r>
            <a:r>
              <a:rPr lang="en-US" b="1" dirty="0">
                <a:solidFill>
                  <a:srgbClr val="6A3E3E"/>
                </a:solidFill>
                <a:latin typeface="Monaco" charset="0"/>
              </a:rPr>
              <a:t>example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pPr marL="407988" lvl="1" indent="-166688"/>
            <a:endParaRPr lang="en-US" b="1" dirty="0">
              <a:solidFill>
                <a:srgbClr val="000000"/>
              </a:solidFill>
              <a:latin typeface="Monaco" charset="0"/>
            </a:endParaRPr>
          </a:p>
          <a:p>
            <a:pPr marL="407988" lvl="1" indent="-393700"/>
            <a:r>
              <a:rPr lang="en-US" dirty="0">
                <a:solidFill>
                  <a:srgbClr val="000000"/>
                </a:solidFill>
                <a:latin typeface="Monaco" charset="0"/>
              </a:rPr>
              <a:t>} </a:t>
            </a:r>
            <a:r>
              <a:rPr lang="en-US" b="1" dirty="0">
                <a:solidFill>
                  <a:srgbClr val="7030A0"/>
                </a:solidFill>
                <a:latin typeface="Monaco" charset="0"/>
              </a:rPr>
              <a:t>catch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 err="1">
                <a:solidFill>
                  <a:srgbClr val="FF0000"/>
                </a:solidFill>
                <a:latin typeface="Monaco" charset="0"/>
              </a:rPr>
              <a:t>IOException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e) {</a:t>
            </a:r>
          </a:p>
          <a:p>
            <a:pPr marL="407988" lvl="1" indent="-393700"/>
            <a:endParaRPr lang="en-US" dirty="0">
              <a:solidFill>
                <a:srgbClr val="000000"/>
              </a:solidFill>
              <a:latin typeface="Monaco" charset="0"/>
            </a:endParaRPr>
          </a:p>
          <a:p>
            <a:pPr marL="407988" lvl="1" indent="-166688"/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// The internet is a fast and wild world my friend</a:t>
            </a:r>
          </a:p>
          <a:p>
            <a:pPr marL="407988" lvl="1" indent="-166688"/>
            <a:endParaRPr lang="en-US" dirty="0">
              <a:solidFill>
                <a:srgbClr val="000000"/>
              </a:solidFill>
              <a:latin typeface="Monaco" charset="0"/>
            </a:endParaRPr>
          </a:p>
          <a:p>
            <a:pPr marL="407988" lvl="1" indent="-393700"/>
            <a:r>
              <a:rPr lang="en-US" dirty="0">
                <a:solidFill>
                  <a:srgbClr val="000000"/>
                </a:solidFill>
                <a:latin typeface="Monaco" charset="0"/>
              </a:rPr>
              <a:t>}</a:t>
            </a:r>
            <a:endParaRPr lang="en-US" dirty="0"/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529" y="25644"/>
            <a:ext cx="10079567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>
                <a:latin typeface="Calibri"/>
                <a:cs typeface="Calibri"/>
              </a:rPr>
              <a:t>Clients on one slide</a:t>
            </a:r>
            <a:endParaRPr lang="en-US" sz="5071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244862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29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16442" y="1427938"/>
            <a:ext cx="1931917" cy="2267903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76" name="TextBox 11"/>
          <p:cNvSpPr txBox="1">
            <a:spLocks noChangeArrowheads="1"/>
          </p:cNvSpPr>
          <p:nvPr/>
        </p:nvSpPr>
        <p:spPr bwMode="auto">
          <a:xfrm>
            <a:off x="4620330" y="1847920"/>
            <a:ext cx="839964" cy="1228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en-US" sz="7937"/>
              <a:t>+</a:t>
            </a:r>
          </a:p>
        </p:txBody>
      </p:sp>
      <p:pic>
        <p:nvPicPr>
          <p:cNvPr id="3077" name="Picture 8" descr="http://www.fotosearch.com/bthumb/CSP/CSP034/0342684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20779" y="1679928"/>
            <a:ext cx="2159407" cy="1893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8" name="TextBox 7"/>
          <p:cNvSpPr txBox="1">
            <a:spLocks noChangeArrowheads="1"/>
          </p:cNvSpPr>
          <p:nvPr/>
        </p:nvSpPr>
        <p:spPr bwMode="auto">
          <a:xfrm>
            <a:off x="3360384" y="4124573"/>
            <a:ext cx="5375769" cy="849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/>
            <a:r>
              <a:rPr lang="en-US" altLang="en-US" sz="5291"/>
              <a:t>Face</a:t>
            </a:r>
            <a:r>
              <a:rPr lang="en-US" altLang="en-US" sz="5291">
                <a:solidFill>
                  <a:srgbClr val="0070C0"/>
                </a:solidFill>
              </a:rPr>
              <a:t>Littlebook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itle Placeholder 1"/>
          <p:cNvSpPr txBox="1">
            <a:spLocks/>
          </p:cNvSpPr>
          <p:nvPr/>
        </p:nvSpPr>
        <p:spPr>
          <a:xfrm>
            <a:off x="529" y="-4836"/>
            <a:ext cx="10079567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>
                <a:latin typeface="Calibri"/>
                <a:cs typeface="Calibri"/>
              </a:rPr>
              <a:t>The Name</a:t>
            </a:r>
            <a:endParaRPr lang="en-US" sz="5071" dirty="0">
              <a:latin typeface="Calibri"/>
              <a:cs typeface="Calibri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048000" y="7181998"/>
            <a:ext cx="3634328" cy="34996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/>
              <a:t>Thanks </a:t>
            </a:r>
            <a:r>
              <a:rPr lang="en-US" dirty="0" err="1"/>
              <a:t>Mehran</a:t>
            </a:r>
            <a:r>
              <a:rPr lang="en-US" dirty="0"/>
              <a:t> for the cool name</a:t>
            </a:r>
          </a:p>
        </p:txBody>
      </p:sp>
    </p:spTree>
    <p:extLst>
      <p:ext uri="{BB962C8B-B14F-4D97-AF65-F5344CB8AC3E}">
        <p14:creationId xmlns:p14="http://schemas.microsoft.com/office/powerpoint/2010/main" val="181509279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8300" y="2184400"/>
            <a:ext cx="9334500" cy="3175000"/>
          </a:xfrm>
          <a:prstGeom prst="rect">
            <a:avLst/>
          </a:prstGeom>
        </p:spPr>
      </p:pic>
      <p:sp>
        <p:nvSpPr>
          <p:cNvPr id="4" name="Title Placeholder 1"/>
          <p:cNvSpPr txBox="1">
            <a:spLocks/>
          </p:cNvSpPr>
          <p:nvPr/>
        </p:nvSpPr>
        <p:spPr>
          <a:xfrm>
            <a:off x="529" y="-4836"/>
            <a:ext cx="10079567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 dirty="0">
                <a:latin typeface="Calibri"/>
                <a:cs typeface="Calibri"/>
              </a:rPr>
              <a:t>Chat Server and Client</a:t>
            </a:r>
          </a:p>
        </p:txBody>
      </p:sp>
    </p:spTree>
    <p:extLst>
      <p:ext uri="{BB962C8B-B14F-4D97-AF65-F5344CB8AC3E}">
        <p14:creationId xmlns:p14="http://schemas.microsoft.com/office/powerpoint/2010/main" val="102482881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2142" y="152399"/>
            <a:ext cx="1536682" cy="199167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815840" y="274320"/>
            <a:ext cx="2212465" cy="7793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history = [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]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5425325" y="3520440"/>
            <a:ext cx="4511155" cy="3825240"/>
            <a:chOff x="76085" y="3688080"/>
            <a:chExt cx="4511155" cy="3825240"/>
          </a:xfrm>
        </p:grpSpPr>
        <p:grpSp>
          <p:nvGrpSpPr>
            <p:cNvPr id="12" name="Group 11"/>
            <p:cNvGrpSpPr/>
            <p:nvPr/>
          </p:nvGrpSpPr>
          <p:grpSpPr>
            <a:xfrm>
              <a:off x="746760" y="3852296"/>
              <a:ext cx="2758440" cy="2304664"/>
              <a:chOff x="746760" y="3974216"/>
              <a:chExt cx="3111500" cy="2639944"/>
            </a:xfrm>
          </p:grpSpPr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46760" y="3974216"/>
                <a:ext cx="3111500" cy="2139564"/>
              </a:xfrm>
              <a:prstGeom prst="rect">
                <a:avLst/>
              </a:prstGeom>
            </p:spPr>
          </p:pic>
          <p:sp>
            <p:nvSpPr>
              <p:cNvPr id="9" name="Rectangle 8"/>
              <p:cNvSpPr/>
              <p:nvPr/>
            </p:nvSpPr>
            <p:spPr>
              <a:xfrm>
                <a:off x="777240" y="4145280"/>
                <a:ext cx="3048000" cy="19202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ounded Rectangle 9"/>
              <p:cNvSpPr/>
              <p:nvPr/>
            </p:nvSpPr>
            <p:spPr>
              <a:xfrm>
                <a:off x="777240" y="6111240"/>
                <a:ext cx="2087880" cy="502920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ounded Rectangle 10"/>
              <p:cNvSpPr/>
              <p:nvPr/>
            </p:nvSpPr>
            <p:spPr>
              <a:xfrm>
                <a:off x="2880360" y="6111240"/>
                <a:ext cx="960120" cy="502920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Send</a:t>
                </a:r>
              </a:p>
            </p:txBody>
          </p:sp>
        </p:grpSp>
        <p:sp>
          <p:nvSpPr>
            <p:cNvPr id="13" name="Freeform 12"/>
            <p:cNvSpPr/>
            <p:nvPr/>
          </p:nvSpPr>
          <p:spPr>
            <a:xfrm>
              <a:off x="76085" y="3688080"/>
              <a:ext cx="4511155" cy="3825240"/>
            </a:xfrm>
            <a:custGeom>
              <a:avLst/>
              <a:gdLst>
                <a:gd name="connsiteX0" fmla="*/ 563995 w 4511155"/>
                <a:gd name="connsiteY0" fmla="*/ 2438400 h 3825240"/>
                <a:gd name="connsiteX1" fmla="*/ 548755 w 4511155"/>
                <a:gd name="connsiteY1" fmla="*/ 2057400 h 3825240"/>
                <a:gd name="connsiteX2" fmla="*/ 533515 w 4511155"/>
                <a:gd name="connsiteY2" fmla="*/ 1920240 h 3825240"/>
                <a:gd name="connsiteX3" fmla="*/ 563995 w 4511155"/>
                <a:gd name="connsiteY3" fmla="*/ 1005840 h 3825240"/>
                <a:gd name="connsiteX4" fmla="*/ 533515 w 4511155"/>
                <a:gd name="connsiteY4" fmla="*/ 198120 h 3825240"/>
                <a:gd name="connsiteX5" fmla="*/ 594475 w 4511155"/>
                <a:gd name="connsiteY5" fmla="*/ 15240 h 3825240"/>
                <a:gd name="connsiteX6" fmla="*/ 914515 w 4511155"/>
                <a:gd name="connsiteY6" fmla="*/ 0 h 3825240"/>
                <a:gd name="connsiteX7" fmla="*/ 2453755 w 4511155"/>
                <a:gd name="connsiteY7" fmla="*/ 15240 h 3825240"/>
                <a:gd name="connsiteX8" fmla="*/ 2529955 w 4511155"/>
                <a:gd name="connsiteY8" fmla="*/ 30480 h 3825240"/>
                <a:gd name="connsiteX9" fmla="*/ 2651875 w 4511155"/>
                <a:gd name="connsiteY9" fmla="*/ 45720 h 3825240"/>
                <a:gd name="connsiteX10" fmla="*/ 3017635 w 4511155"/>
                <a:gd name="connsiteY10" fmla="*/ 60960 h 3825240"/>
                <a:gd name="connsiteX11" fmla="*/ 3368155 w 4511155"/>
                <a:gd name="connsiteY11" fmla="*/ 91440 h 3825240"/>
                <a:gd name="connsiteX12" fmla="*/ 3596755 w 4511155"/>
                <a:gd name="connsiteY12" fmla="*/ 106680 h 3825240"/>
                <a:gd name="connsiteX13" fmla="*/ 3611995 w 4511155"/>
                <a:gd name="connsiteY13" fmla="*/ 350520 h 3825240"/>
                <a:gd name="connsiteX14" fmla="*/ 3627235 w 4511155"/>
                <a:gd name="connsiteY14" fmla="*/ 411480 h 3825240"/>
                <a:gd name="connsiteX15" fmla="*/ 3657715 w 4511155"/>
                <a:gd name="connsiteY15" fmla="*/ 1127760 h 3825240"/>
                <a:gd name="connsiteX16" fmla="*/ 3642475 w 4511155"/>
                <a:gd name="connsiteY16" fmla="*/ 1706880 h 3825240"/>
                <a:gd name="connsiteX17" fmla="*/ 3627235 w 4511155"/>
                <a:gd name="connsiteY17" fmla="*/ 2377440 h 3825240"/>
                <a:gd name="connsiteX18" fmla="*/ 3581515 w 4511155"/>
                <a:gd name="connsiteY18" fmla="*/ 2484120 h 3825240"/>
                <a:gd name="connsiteX19" fmla="*/ 3551035 w 4511155"/>
                <a:gd name="connsiteY19" fmla="*/ 2575560 h 3825240"/>
                <a:gd name="connsiteX20" fmla="*/ 3535795 w 4511155"/>
                <a:gd name="connsiteY20" fmla="*/ 2621280 h 3825240"/>
                <a:gd name="connsiteX21" fmla="*/ 3596755 w 4511155"/>
                <a:gd name="connsiteY21" fmla="*/ 2727960 h 3825240"/>
                <a:gd name="connsiteX22" fmla="*/ 3627235 w 4511155"/>
                <a:gd name="connsiteY22" fmla="*/ 2773680 h 3825240"/>
                <a:gd name="connsiteX23" fmla="*/ 3672955 w 4511155"/>
                <a:gd name="connsiteY23" fmla="*/ 2804160 h 3825240"/>
                <a:gd name="connsiteX24" fmla="*/ 3718675 w 4511155"/>
                <a:gd name="connsiteY24" fmla="*/ 2865120 h 3825240"/>
                <a:gd name="connsiteX25" fmla="*/ 3855835 w 4511155"/>
                <a:gd name="connsiteY25" fmla="*/ 2987040 h 3825240"/>
                <a:gd name="connsiteX26" fmla="*/ 4008235 w 4511155"/>
                <a:gd name="connsiteY26" fmla="*/ 3139440 h 3825240"/>
                <a:gd name="connsiteX27" fmla="*/ 4053955 w 4511155"/>
                <a:gd name="connsiteY27" fmla="*/ 3185160 h 3825240"/>
                <a:gd name="connsiteX28" fmla="*/ 4084435 w 4511155"/>
                <a:gd name="connsiteY28" fmla="*/ 3230880 h 3825240"/>
                <a:gd name="connsiteX29" fmla="*/ 4160635 w 4511155"/>
                <a:gd name="connsiteY29" fmla="*/ 3276600 h 3825240"/>
                <a:gd name="connsiteX30" fmla="*/ 4282555 w 4511155"/>
                <a:gd name="connsiteY30" fmla="*/ 3383280 h 3825240"/>
                <a:gd name="connsiteX31" fmla="*/ 4373995 w 4511155"/>
                <a:gd name="connsiteY31" fmla="*/ 3429000 h 3825240"/>
                <a:gd name="connsiteX32" fmla="*/ 4511155 w 4511155"/>
                <a:gd name="connsiteY32" fmla="*/ 3550920 h 3825240"/>
                <a:gd name="connsiteX33" fmla="*/ 4282555 w 4511155"/>
                <a:gd name="connsiteY33" fmla="*/ 3596640 h 3825240"/>
                <a:gd name="connsiteX34" fmla="*/ 3246235 w 4511155"/>
                <a:gd name="connsiteY34" fmla="*/ 3627120 h 3825240"/>
                <a:gd name="connsiteX35" fmla="*/ 3124315 w 4511155"/>
                <a:gd name="connsiteY35" fmla="*/ 3657600 h 3825240"/>
                <a:gd name="connsiteX36" fmla="*/ 2910955 w 4511155"/>
                <a:gd name="connsiteY36" fmla="*/ 3672840 h 3825240"/>
                <a:gd name="connsiteX37" fmla="*/ 2758555 w 4511155"/>
                <a:gd name="connsiteY37" fmla="*/ 3688080 h 3825240"/>
                <a:gd name="connsiteX38" fmla="*/ 2636635 w 4511155"/>
                <a:gd name="connsiteY38" fmla="*/ 3703320 h 3825240"/>
                <a:gd name="connsiteX39" fmla="*/ 2377555 w 4511155"/>
                <a:gd name="connsiteY39" fmla="*/ 3718560 h 3825240"/>
                <a:gd name="connsiteX40" fmla="*/ 2286115 w 4511155"/>
                <a:gd name="connsiteY40" fmla="*/ 3733800 h 3825240"/>
                <a:gd name="connsiteX41" fmla="*/ 2179435 w 4511155"/>
                <a:gd name="connsiteY41" fmla="*/ 3749040 h 3825240"/>
                <a:gd name="connsiteX42" fmla="*/ 2042275 w 4511155"/>
                <a:gd name="connsiteY42" fmla="*/ 3794760 h 3825240"/>
                <a:gd name="connsiteX43" fmla="*/ 1920355 w 4511155"/>
                <a:gd name="connsiteY43" fmla="*/ 3825240 h 3825240"/>
                <a:gd name="connsiteX44" fmla="*/ 1524115 w 4511155"/>
                <a:gd name="connsiteY44" fmla="*/ 3810000 h 3825240"/>
                <a:gd name="connsiteX45" fmla="*/ 1402195 w 4511155"/>
                <a:gd name="connsiteY45" fmla="*/ 3794760 h 3825240"/>
                <a:gd name="connsiteX46" fmla="*/ 1295515 w 4511155"/>
                <a:gd name="connsiteY46" fmla="*/ 3779520 h 3825240"/>
                <a:gd name="connsiteX47" fmla="*/ 91555 w 4511155"/>
                <a:gd name="connsiteY47" fmla="*/ 3764280 h 3825240"/>
                <a:gd name="connsiteX48" fmla="*/ 115 w 4511155"/>
                <a:gd name="connsiteY48" fmla="*/ 3733800 h 3825240"/>
                <a:gd name="connsiteX49" fmla="*/ 15355 w 4511155"/>
                <a:gd name="connsiteY49" fmla="*/ 3581400 h 3825240"/>
                <a:gd name="connsiteX50" fmla="*/ 45835 w 4511155"/>
                <a:gd name="connsiteY50" fmla="*/ 3413760 h 3825240"/>
                <a:gd name="connsiteX51" fmla="*/ 76315 w 4511155"/>
                <a:gd name="connsiteY51" fmla="*/ 3352800 h 3825240"/>
                <a:gd name="connsiteX52" fmla="*/ 122035 w 4511155"/>
                <a:gd name="connsiteY52" fmla="*/ 3200400 h 3825240"/>
                <a:gd name="connsiteX53" fmla="*/ 213475 w 4511155"/>
                <a:gd name="connsiteY53" fmla="*/ 3124200 h 3825240"/>
                <a:gd name="connsiteX54" fmla="*/ 243955 w 4511155"/>
                <a:gd name="connsiteY54" fmla="*/ 3017520 h 3825240"/>
                <a:gd name="connsiteX55" fmla="*/ 274435 w 4511155"/>
                <a:gd name="connsiteY55" fmla="*/ 2926080 h 3825240"/>
                <a:gd name="connsiteX56" fmla="*/ 304915 w 4511155"/>
                <a:gd name="connsiteY56" fmla="*/ 2880360 h 3825240"/>
                <a:gd name="connsiteX57" fmla="*/ 335395 w 4511155"/>
                <a:gd name="connsiteY57" fmla="*/ 2788920 h 3825240"/>
                <a:gd name="connsiteX58" fmla="*/ 365875 w 4511155"/>
                <a:gd name="connsiteY58" fmla="*/ 2743200 h 3825240"/>
                <a:gd name="connsiteX59" fmla="*/ 381115 w 4511155"/>
                <a:gd name="connsiteY59" fmla="*/ 2697480 h 3825240"/>
                <a:gd name="connsiteX60" fmla="*/ 442075 w 4511155"/>
                <a:gd name="connsiteY60" fmla="*/ 2606040 h 3825240"/>
                <a:gd name="connsiteX61" fmla="*/ 472555 w 4511155"/>
                <a:gd name="connsiteY61" fmla="*/ 2560320 h 3825240"/>
                <a:gd name="connsiteX62" fmla="*/ 503035 w 4511155"/>
                <a:gd name="connsiteY62" fmla="*/ 2514600 h 3825240"/>
                <a:gd name="connsiteX63" fmla="*/ 518275 w 4511155"/>
                <a:gd name="connsiteY63" fmla="*/ 2484120 h 3825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4511155" h="3825240">
                  <a:moveTo>
                    <a:pt x="563995" y="2438400"/>
                  </a:moveTo>
                  <a:cubicBezTo>
                    <a:pt x="558915" y="2311400"/>
                    <a:pt x="556219" y="2184282"/>
                    <a:pt x="548755" y="2057400"/>
                  </a:cubicBezTo>
                  <a:cubicBezTo>
                    <a:pt x="546054" y="2011478"/>
                    <a:pt x="533515" y="1966241"/>
                    <a:pt x="533515" y="1920240"/>
                  </a:cubicBezTo>
                  <a:cubicBezTo>
                    <a:pt x="533515" y="1188029"/>
                    <a:pt x="512795" y="1364238"/>
                    <a:pt x="563995" y="1005840"/>
                  </a:cubicBezTo>
                  <a:cubicBezTo>
                    <a:pt x="548082" y="719400"/>
                    <a:pt x="533515" y="501664"/>
                    <a:pt x="533515" y="198120"/>
                  </a:cubicBezTo>
                  <a:cubicBezTo>
                    <a:pt x="533515" y="162791"/>
                    <a:pt x="512397" y="25500"/>
                    <a:pt x="594475" y="15240"/>
                  </a:cubicBezTo>
                  <a:cubicBezTo>
                    <a:pt x="700451" y="1993"/>
                    <a:pt x="807835" y="5080"/>
                    <a:pt x="914515" y="0"/>
                  </a:cubicBezTo>
                  <a:lnTo>
                    <a:pt x="2453755" y="15240"/>
                  </a:lnTo>
                  <a:cubicBezTo>
                    <a:pt x="2479653" y="15729"/>
                    <a:pt x="2504353" y="26541"/>
                    <a:pt x="2529955" y="30480"/>
                  </a:cubicBezTo>
                  <a:cubicBezTo>
                    <a:pt x="2570435" y="36708"/>
                    <a:pt x="2610998" y="43165"/>
                    <a:pt x="2651875" y="45720"/>
                  </a:cubicBezTo>
                  <a:cubicBezTo>
                    <a:pt x="2773663" y="53332"/>
                    <a:pt x="2895715" y="55880"/>
                    <a:pt x="3017635" y="60960"/>
                  </a:cubicBezTo>
                  <a:cubicBezTo>
                    <a:pt x="3161172" y="108806"/>
                    <a:pt x="3039013" y="72632"/>
                    <a:pt x="3368155" y="91440"/>
                  </a:cubicBezTo>
                  <a:lnTo>
                    <a:pt x="3596755" y="106680"/>
                  </a:lnTo>
                  <a:cubicBezTo>
                    <a:pt x="3601835" y="187960"/>
                    <a:pt x="3603892" y="269486"/>
                    <a:pt x="3611995" y="350520"/>
                  </a:cubicBezTo>
                  <a:cubicBezTo>
                    <a:pt x="3614079" y="371361"/>
                    <a:pt x="3626262" y="390557"/>
                    <a:pt x="3627235" y="411480"/>
                  </a:cubicBezTo>
                  <a:cubicBezTo>
                    <a:pt x="3664641" y="1215714"/>
                    <a:pt x="3613529" y="774274"/>
                    <a:pt x="3657715" y="1127760"/>
                  </a:cubicBezTo>
                  <a:cubicBezTo>
                    <a:pt x="3652635" y="1320800"/>
                    <a:pt x="3647184" y="1513831"/>
                    <a:pt x="3642475" y="1706880"/>
                  </a:cubicBezTo>
                  <a:cubicBezTo>
                    <a:pt x="3637024" y="1930391"/>
                    <a:pt x="3636740" y="2154064"/>
                    <a:pt x="3627235" y="2377440"/>
                  </a:cubicBezTo>
                  <a:cubicBezTo>
                    <a:pt x="3626067" y="2404888"/>
                    <a:pt x="3589118" y="2465111"/>
                    <a:pt x="3581515" y="2484120"/>
                  </a:cubicBezTo>
                  <a:cubicBezTo>
                    <a:pt x="3569583" y="2513951"/>
                    <a:pt x="3561195" y="2545080"/>
                    <a:pt x="3551035" y="2575560"/>
                  </a:cubicBezTo>
                  <a:lnTo>
                    <a:pt x="3535795" y="2621280"/>
                  </a:lnTo>
                  <a:cubicBezTo>
                    <a:pt x="3560526" y="2695473"/>
                    <a:pt x="3539090" y="2647229"/>
                    <a:pt x="3596755" y="2727960"/>
                  </a:cubicBezTo>
                  <a:cubicBezTo>
                    <a:pt x="3607401" y="2742865"/>
                    <a:pt x="3614283" y="2760728"/>
                    <a:pt x="3627235" y="2773680"/>
                  </a:cubicBezTo>
                  <a:cubicBezTo>
                    <a:pt x="3640187" y="2786632"/>
                    <a:pt x="3660003" y="2791208"/>
                    <a:pt x="3672955" y="2804160"/>
                  </a:cubicBezTo>
                  <a:cubicBezTo>
                    <a:pt x="3690916" y="2822121"/>
                    <a:pt x="3701949" y="2846005"/>
                    <a:pt x="3718675" y="2865120"/>
                  </a:cubicBezTo>
                  <a:cubicBezTo>
                    <a:pt x="3794556" y="2951841"/>
                    <a:pt x="3766341" y="2905004"/>
                    <a:pt x="3855835" y="2987040"/>
                  </a:cubicBezTo>
                  <a:lnTo>
                    <a:pt x="4008235" y="3139440"/>
                  </a:lnTo>
                  <a:cubicBezTo>
                    <a:pt x="4023475" y="3154680"/>
                    <a:pt x="4042000" y="3167227"/>
                    <a:pt x="4053955" y="3185160"/>
                  </a:cubicBezTo>
                  <a:cubicBezTo>
                    <a:pt x="4064115" y="3200400"/>
                    <a:pt x="4070528" y="3218960"/>
                    <a:pt x="4084435" y="3230880"/>
                  </a:cubicBezTo>
                  <a:cubicBezTo>
                    <a:pt x="4106925" y="3250157"/>
                    <a:pt x="4137253" y="3258414"/>
                    <a:pt x="4160635" y="3276600"/>
                  </a:cubicBezTo>
                  <a:cubicBezTo>
                    <a:pt x="4242354" y="3340160"/>
                    <a:pt x="4196132" y="3333895"/>
                    <a:pt x="4282555" y="3383280"/>
                  </a:cubicBezTo>
                  <a:cubicBezTo>
                    <a:pt x="4356698" y="3425647"/>
                    <a:pt x="4302313" y="3365283"/>
                    <a:pt x="4373995" y="3429000"/>
                  </a:cubicBezTo>
                  <a:cubicBezTo>
                    <a:pt x="4530582" y="3568189"/>
                    <a:pt x="4407390" y="3481744"/>
                    <a:pt x="4511155" y="3550920"/>
                  </a:cubicBezTo>
                  <a:cubicBezTo>
                    <a:pt x="4401409" y="3605793"/>
                    <a:pt x="4469361" y="3581073"/>
                    <a:pt x="4282555" y="3596640"/>
                  </a:cubicBezTo>
                  <a:cubicBezTo>
                    <a:pt x="3852719" y="3632460"/>
                    <a:pt x="3952759" y="3614274"/>
                    <a:pt x="3246235" y="3627120"/>
                  </a:cubicBezTo>
                  <a:cubicBezTo>
                    <a:pt x="3199629" y="3642655"/>
                    <a:pt x="3178072" y="3651941"/>
                    <a:pt x="3124315" y="3657600"/>
                  </a:cubicBezTo>
                  <a:cubicBezTo>
                    <a:pt x="3053406" y="3665064"/>
                    <a:pt x="2982010" y="3666919"/>
                    <a:pt x="2910955" y="3672840"/>
                  </a:cubicBezTo>
                  <a:cubicBezTo>
                    <a:pt x="2860078" y="3677080"/>
                    <a:pt x="2809296" y="3682442"/>
                    <a:pt x="2758555" y="3688080"/>
                  </a:cubicBezTo>
                  <a:cubicBezTo>
                    <a:pt x="2717849" y="3692603"/>
                    <a:pt x="2677461" y="3700054"/>
                    <a:pt x="2636635" y="3703320"/>
                  </a:cubicBezTo>
                  <a:cubicBezTo>
                    <a:pt x="2550401" y="3710219"/>
                    <a:pt x="2463915" y="3713480"/>
                    <a:pt x="2377555" y="3718560"/>
                  </a:cubicBezTo>
                  <a:lnTo>
                    <a:pt x="2286115" y="3733800"/>
                  </a:lnTo>
                  <a:cubicBezTo>
                    <a:pt x="2250612" y="3739262"/>
                    <a:pt x="2214284" y="3740328"/>
                    <a:pt x="2179435" y="3749040"/>
                  </a:cubicBezTo>
                  <a:cubicBezTo>
                    <a:pt x="2132681" y="3760729"/>
                    <a:pt x="2089029" y="3783071"/>
                    <a:pt x="2042275" y="3794760"/>
                  </a:cubicBezTo>
                  <a:lnTo>
                    <a:pt x="1920355" y="3825240"/>
                  </a:lnTo>
                  <a:cubicBezTo>
                    <a:pt x="1788275" y="3820160"/>
                    <a:pt x="1656065" y="3817762"/>
                    <a:pt x="1524115" y="3810000"/>
                  </a:cubicBezTo>
                  <a:cubicBezTo>
                    <a:pt x="1483229" y="3807595"/>
                    <a:pt x="1442792" y="3800173"/>
                    <a:pt x="1402195" y="3794760"/>
                  </a:cubicBezTo>
                  <a:cubicBezTo>
                    <a:pt x="1366589" y="3790013"/>
                    <a:pt x="1331426" y="3780355"/>
                    <a:pt x="1295515" y="3779520"/>
                  </a:cubicBezTo>
                  <a:cubicBezTo>
                    <a:pt x="894271" y="3770189"/>
                    <a:pt x="492875" y="3769360"/>
                    <a:pt x="91555" y="3764280"/>
                  </a:cubicBezTo>
                  <a:cubicBezTo>
                    <a:pt x="61075" y="3754120"/>
                    <a:pt x="-3082" y="3765769"/>
                    <a:pt x="115" y="3733800"/>
                  </a:cubicBezTo>
                  <a:cubicBezTo>
                    <a:pt x="5195" y="3683000"/>
                    <a:pt x="9390" y="3632104"/>
                    <a:pt x="15355" y="3581400"/>
                  </a:cubicBezTo>
                  <a:cubicBezTo>
                    <a:pt x="19487" y="3546274"/>
                    <a:pt x="30087" y="3455755"/>
                    <a:pt x="45835" y="3413760"/>
                  </a:cubicBezTo>
                  <a:cubicBezTo>
                    <a:pt x="53812" y="3392488"/>
                    <a:pt x="68338" y="3374072"/>
                    <a:pt x="76315" y="3352800"/>
                  </a:cubicBezTo>
                  <a:cubicBezTo>
                    <a:pt x="88747" y="3319648"/>
                    <a:pt x="101192" y="3221243"/>
                    <a:pt x="122035" y="3200400"/>
                  </a:cubicBezTo>
                  <a:cubicBezTo>
                    <a:pt x="180707" y="3141728"/>
                    <a:pt x="149822" y="3166635"/>
                    <a:pt x="213475" y="3124200"/>
                  </a:cubicBezTo>
                  <a:cubicBezTo>
                    <a:pt x="264692" y="2970549"/>
                    <a:pt x="186546" y="3208882"/>
                    <a:pt x="243955" y="3017520"/>
                  </a:cubicBezTo>
                  <a:cubicBezTo>
                    <a:pt x="253187" y="2986746"/>
                    <a:pt x="256613" y="2952813"/>
                    <a:pt x="274435" y="2926080"/>
                  </a:cubicBezTo>
                  <a:cubicBezTo>
                    <a:pt x="284595" y="2910840"/>
                    <a:pt x="297476" y="2897098"/>
                    <a:pt x="304915" y="2880360"/>
                  </a:cubicBezTo>
                  <a:cubicBezTo>
                    <a:pt x="317964" y="2851000"/>
                    <a:pt x="317573" y="2815653"/>
                    <a:pt x="335395" y="2788920"/>
                  </a:cubicBezTo>
                  <a:cubicBezTo>
                    <a:pt x="345555" y="2773680"/>
                    <a:pt x="357684" y="2759583"/>
                    <a:pt x="365875" y="2743200"/>
                  </a:cubicBezTo>
                  <a:cubicBezTo>
                    <a:pt x="373059" y="2728832"/>
                    <a:pt x="373313" y="2711523"/>
                    <a:pt x="381115" y="2697480"/>
                  </a:cubicBezTo>
                  <a:cubicBezTo>
                    <a:pt x="398905" y="2665458"/>
                    <a:pt x="421755" y="2636520"/>
                    <a:pt x="442075" y="2606040"/>
                  </a:cubicBezTo>
                  <a:lnTo>
                    <a:pt x="472555" y="2560320"/>
                  </a:lnTo>
                  <a:cubicBezTo>
                    <a:pt x="482715" y="2545080"/>
                    <a:pt x="494844" y="2530983"/>
                    <a:pt x="503035" y="2514600"/>
                  </a:cubicBezTo>
                  <a:lnTo>
                    <a:pt x="518275" y="2484120"/>
                  </a:lnTo>
                </a:path>
              </a:pathLst>
            </a:custGeom>
            <a:noFill/>
            <a:ln w="381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 13"/>
            <p:cNvSpPr/>
            <p:nvPr/>
          </p:nvSpPr>
          <p:spPr>
            <a:xfrm>
              <a:off x="670560" y="6491398"/>
              <a:ext cx="3002280" cy="748404"/>
            </a:xfrm>
            <a:custGeom>
              <a:avLst/>
              <a:gdLst>
                <a:gd name="connsiteX0" fmla="*/ 0 w 3002280"/>
                <a:gd name="connsiteY0" fmla="*/ 290402 h 748404"/>
                <a:gd name="connsiteX1" fmla="*/ 502920 w 3002280"/>
                <a:gd name="connsiteY1" fmla="*/ 842 h 748404"/>
                <a:gd name="connsiteX2" fmla="*/ 518160 w 3002280"/>
                <a:gd name="connsiteY2" fmla="*/ 46562 h 748404"/>
                <a:gd name="connsiteX3" fmla="*/ 472440 w 3002280"/>
                <a:gd name="connsiteY3" fmla="*/ 259922 h 748404"/>
                <a:gd name="connsiteX4" fmla="*/ 396240 w 3002280"/>
                <a:gd name="connsiteY4" fmla="*/ 442802 h 748404"/>
                <a:gd name="connsiteX5" fmla="*/ 381000 w 3002280"/>
                <a:gd name="connsiteY5" fmla="*/ 503762 h 748404"/>
                <a:gd name="connsiteX6" fmla="*/ 335280 w 3002280"/>
                <a:gd name="connsiteY6" fmla="*/ 595202 h 748404"/>
                <a:gd name="connsiteX7" fmla="*/ 381000 w 3002280"/>
                <a:gd name="connsiteY7" fmla="*/ 610442 h 748404"/>
                <a:gd name="connsiteX8" fmla="*/ 518160 w 3002280"/>
                <a:gd name="connsiteY8" fmla="*/ 503762 h 748404"/>
                <a:gd name="connsiteX9" fmla="*/ 579120 w 3002280"/>
                <a:gd name="connsiteY9" fmla="*/ 458042 h 748404"/>
                <a:gd name="connsiteX10" fmla="*/ 685800 w 3002280"/>
                <a:gd name="connsiteY10" fmla="*/ 381842 h 748404"/>
                <a:gd name="connsiteX11" fmla="*/ 792480 w 3002280"/>
                <a:gd name="connsiteY11" fmla="*/ 290402 h 748404"/>
                <a:gd name="connsiteX12" fmla="*/ 868680 w 3002280"/>
                <a:gd name="connsiteY12" fmla="*/ 244682 h 748404"/>
                <a:gd name="connsiteX13" fmla="*/ 929640 w 3002280"/>
                <a:gd name="connsiteY13" fmla="*/ 214202 h 748404"/>
                <a:gd name="connsiteX14" fmla="*/ 975360 w 3002280"/>
                <a:gd name="connsiteY14" fmla="*/ 168482 h 748404"/>
                <a:gd name="connsiteX15" fmla="*/ 1112520 w 3002280"/>
                <a:gd name="connsiteY15" fmla="*/ 92282 h 748404"/>
                <a:gd name="connsiteX16" fmla="*/ 1203960 w 3002280"/>
                <a:gd name="connsiteY16" fmla="*/ 16082 h 748404"/>
                <a:gd name="connsiteX17" fmla="*/ 1219200 w 3002280"/>
                <a:gd name="connsiteY17" fmla="*/ 61802 h 748404"/>
                <a:gd name="connsiteX18" fmla="*/ 1188720 w 3002280"/>
                <a:gd name="connsiteY18" fmla="*/ 168482 h 748404"/>
                <a:gd name="connsiteX19" fmla="*/ 1173480 w 3002280"/>
                <a:gd name="connsiteY19" fmla="*/ 214202 h 748404"/>
                <a:gd name="connsiteX20" fmla="*/ 1112520 w 3002280"/>
                <a:gd name="connsiteY20" fmla="*/ 442802 h 748404"/>
                <a:gd name="connsiteX21" fmla="*/ 1082040 w 3002280"/>
                <a:gd name="connsiteY21" fmla="*/ 519002 h 748404"/>
                <a:gd name="connsiteX22" fmla="*/ 1021080 w 3002280"/>
                <a:gd name="connsiteY22" fmla="*/ 686642 h 748404"/>
                <a:gd name="connsiteX23" fmla="*/ 1005840 w 3002280"/>
                <a:gd name="connsiteY23" fmla="*/ 747602 h 748404"/>
                <a:gd name="connsiteX24" fmla="*/ 1127760 w 3002280"/>
                <a:gd name="connsiteY24" fmla="*/ 671402 h 748404"/>
                <a:gd name="connsiteX25" fmla="*/ 1234440 w 3002280"/>
                <a:gd name="connsiteY25" fmla="*/ 579962 h 748404"/>
                <a:gd name="connsiteX26" fmla="*/ 1264920 w 3002280"/>
                <a:gd name="connsiteY26" fmla="*/ 534242 h 748404"/>
                <a:gd name="connsiteX27" fmla="*/ 1341120 w 3002280"/>
                <a:gd name="connsiteY27" fmla="*/ 473282 h 748404"/>
                <a:gd name="connsiteX28" fmla="*/ 1386840 w 3002280"/>
                <a:gd name="connsiteY28" fmla="*/ 442802 h 748404"/>
                <a:gd name="connsiteX29" fmla="*/ 1447800 w 3002280"/>
                <a:gd name="connsiteY29" fmla="*/ 381842 h 748404"/>
                <a:gd name="connsiteX30" fmla="*/ 1524000 w 3002280"/>
                <a:gd name="connsiteY30" fmla="*/ 336122 h 748404"/>
                <a:gd name="connsiteX31" fmla="*/ 1569720 w 3002280"/>
                <a:gd name="connsiteY31" fmla="*/ 305642 h 748404"/>
                <a:gd name="connsiteX32" fmla="*/ 1661160 w 3002280"/>
                <a:gd name="connsiteY32" fmla="*/ 259922 h 748404"/>
                <a:gd name="connsiteX33" fmla="*/ 1706880 w 3002280"/>
                <a:gd name="connsiteY33" fmla="*/ 229442 h 748404"/>
                <a:gd name="connsiteX34" fmla="*/ 1828800 w 3002280"/>
                <a:gd name="connsiteY34" fmla="*/ 168482 h 748404"/>
                <a:gd name="connsiteX35" fmla="*/ 1889760 w 3002280"/>
                <a:gd name="connsiteY35" fmla="*/ 138002 h 748404"/>
                <a:gd name="connsiteX36" fmla="*/ 2042160 w 3002280"/>
                <a:gd name="connsiteY36" fmla="*/ 92282 h 748404"/>
                <a:gd name="connsiteX37" fmla="*/ 2072640 w 3002280"/>
                <a:gd name="connsiteY37" fmla="*/ 138002 h 748404"/>
                <a:gd name="connsiteX38" fmla="*/ 2057400 w 3002280"/>
                <a:gd name="connsiteY38" fmla="*/ 183722 h 748404"/>
                <a:gd name="connsiteX39" fmla="*/ 2026920 w 3002280"/>
                <a:gd name="connsiteY39" fmla="*/ 244682 h 748404"/>
                <a:gd name="connsiteX40" fmla="*/ 1965960 w 3002280"/>
                <a:gd name="connsiteY40" fmla="*/ 351362 h 748404"/>
                <a:gd name="connsiteX41" fmla="*/ 1935480 w 3002280"/>
                <a:gd name="connsiteY41" fmla="*/ 442802 h 748404"/>
                <a:gd name="connsiteX42" fmla="*/ 1905000 w 3002280"/>
                <a:gd name="connsiteY42" fmla="*/ 503762 h 748404"/>
                <a:gd name="connsiteX43" fmla="*/ 1889760 w 3002280"/>
                <a:gd name="connsiteY43" fmla="*/ 549482 h 748404"/>
                <a:gd name="connsiteX44" fmla="*/ 1950720 w 3002280"/>
                <a:gd name="connsiteY44" fmla="*/ 534242 h 748404"/>
                <a:gd name="connsiteX45" fmla="*/ 1996440 w 3002280"/>
                <a:gd name="connsiteY45" fmla="*/ 503762 h 748404"/>
                <a:gd name="connsiteX46" fmla="*/ 2133600 w 3002280"/>
                <a:gd name="connsiteY46" fmla="*/ 397082 h 748404"/>
                <a:gd name="connsiteX47" fmla="*/ 2240280 w 3002280"/>
                <a:gd name="connsiteY47" fmla="*/ 351362 h 748404"/>
                <a:gd name="connsiteX48" fmla="*/ 2316480 w 3002280"/>
                <a:gd name="connsiteY48" fmla="*/ 320882 h 748404"/>
                <a:gd name="connsiteX49" fmla="*/ 2362200 w 3002280"/>
                <a:gd name="connsiteY49" fmla="*/ 290402 h 748404"/>
                <a:gd name="connsiteX50" fmla="*/ 2423160 w 3002280"/>
                <a:gd name="connsiteY50" fmla="*/ 275162 h 748404"/>
                <a:gd name="connsiteX51" fmla="*/ 2682240 w 3002280"/>
                <a:gd name="connsiteY51" fmla="*/ 229442 h 748404"/>
                <a:gd name="connsiteX52" fmla="*/ 2773680 w 3002280"/>
                <a:gd name="connsiteY52" fmla="*/ 549482 h 748404"/>
                <a:gd name="connsiteX53" fmla="*/ 2819400 w 3002280"/>
                <a:gd name="connsiteY53" fmla="*/ 519002 h 748404"/>
                <a:gd name="connsiteX54" fmla="*/ 2895600 w 3002280"/>
                <a:gd name="connsiteY54" fmla="*/ 427562 h 748404"/>
                <a:gd name="connsiteX55" fmla="*/ 2941320 w 3002280"/>
                <a:gd name="connsiteY55" fmla="*/ 397082 h 748404"/>
                <a:gd name="connsiteX56" fmla="*/ 3002280 w 3002280"/>
                <a:gd name="connsiteY56" fmla="*/ 336122 h 748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3002280" h="748404">
                  <a:moveTo>
                    <a:pt x="0" y="290402"/>
                  </a:moveTo>
                  <a:cubicBezTo>
                    <a:pt x="167640" y="193882"/>
                    <a:pt x="327891" y="83208"/>
                    <a:pt x="502920" y="842"/>
                  </a:cubicBezTo>
                  <a:cubicBezTo>
                    <a:pt x="517455" y="-5998"/>
                    <a:pt x="520037" y="30608"/>
                    <a:pt x="518160" y="46562"/>
                  </a:cubicBezTo>
                  <a:cubicBezTo>
                    <a:pt x="509662" y="118798"/>
                    <a:pt x="490081" y="189359"/>
                    <a:pt x="472440" y="259922"/>
                  </a:cubicBezTo>
                  <a:cubicBezTo>
                    <a:pt x="439804" y="390466"/>
                    <a:pt x="447185" y="315439"/>
                    <a:pt x="396240" y="442802"/>
                  </a:cubicBezTo>
                  <a:cubicBezTo>
                    <a:pt x="388461" y="462249"/>
                    <a:pt x="389251" y="484510"/>
                    <a:pt x="381000" y="503762"/>
                  </a:cubicBezTo>
                  <a:cubicBezTo>
                    <a:pt x="292370" y="710564"/>
                    <a:pt x="399497" y="402550"/>
                    <a:pt x="335280" y="595202"/>
                  </a:cubicBezTo>
                  <a:cubicBezTo>
                    <a:pt x="350520" y="600282"/>
                    <a:pt x="365760" y="615522"/>
                    <a:pt x="381000" y="610442"/>
                  </a:cubicBezTo>
                  <a:cubicBezTo>
                    <a:pt x="453973" y="586118"/>
                    <a:pt x="467953" y="546797"/>
                    <a:pt x="518160" y="503762"/>
                  </a:cubicBezTo>
                  <a:cubicBezTo>
                    <a:pt x="537445" y="487232"/>
                    <a:pt x="560005" y="474768"/>
                    <a:pt x="579120" y="458042"/>
                  </a:cubicBezTo>
                  <a:cubicBezTo>
                    <a:pt x="668128" y="380160"/>
                    <a:pt x="603488" y="409279"/>
                    <a:pt x="685800" y="381842"/>
                  </a:cubicBezTo>
                  <a:cubicBezTo>
                    <a:pt x="732891" y="334751"/>
                    <a:pt x="733828" y="329503"/>
                    <a:pt x="792480" y="290402"/>
                  </a:cubicBezTo>
                  <a:cubicBezTo>
                    <a:pt x="817126" y="273971"/>
                    <a:pt x="842786" y="259067"/>
                    <a:pt x="868680" y="244682"/>
                  </a:cubicBezTo>
                  <a:cubicBezTo>
                    <a:pt x="888539" y="233649"/>
                    <a:pt x="911153" y="227407"/>
                    <a:pt x="929640" y="214202"/>
                  </a:cubicBezTo>
                  <a:cubicBezTo>
                    <a:pt x="947178" y="201675"/>
                    <a:pt x="958347" y="181714"/>
                    <a:pt x="975360" y="168482"/>
                  </a:cubicBezTo>
                  <a:cubicBezTo>
                    <a:pt x="1053965" y="107345"/>
                    <a:pt x="1043538" y="115276"/>
                    <a:pt x="1112520" y="92282"/>
                  </a:cubicBezTo>
                  <a:cubicBezTo>
                    <a:pt x="1116265" y="88537"/>
                    <a:pt x="1186986" y="11838"/>
                    <a:pt x="1203960" y="16082"/>
                  </a:cubicBezTo>
                  <a:cubicBezTo>
                    <a:pt x="1219545" y="19978"/>
                    <a:pt x="1214120" y="46562"/>
                    <a:pt x="1219200" y="61802"/>
                  </a:cubicBezTo>
                  <a:cubicBezTo>
                    <a:pt x="1182660" y="171423"/>
                    <a:pt x="1226992" y="34529"/>
                    <a:pt x="1188720" y="168482"/>
                  </a:cubicBezTo>
                  <a:cubicBezTo>
                    <a:pt x="1184307" y="183928"/>
                    <a:pt x="1177707" y="198704"/>
                    <a:pt x="1173480" y="214202"/>
                  </a:cubicBezTo>
                  <a:cubicBezTo>
                    <a:pt x="1149976" y="300384"/>
                    <a:pt x="1140431" y="359069"/>
                    <a:pt x="1112520" y="442802"/>
                  </a:cubicBezTo>
                  <a:cubicBezTo>
                    <a:pt x="1103869" y="468755"/>
                    <a:pt x="1090085" y="492855"/>
                    <a:pt x="1082040" y="519002"/>
                  </a:cubicBezTo>
                  <a:cubicBezTo>
                    <a:pt x="1032151" y="681141"/>
                    <a:pt x="1081341" y="596251"/>
                    <a:pt x="1021080" y="686642"/>
                  </a:cubicBezTo>
                  <a:cubicBezTo>
                    <a:pt x="1016000" y="706962"/>
                    <a:pt x="988412" y="735984"/>
                    <a:pt x="1005840" y="747602"/>
                  </a:cubicBezTo>
                  <a:cubicBezTo>
                    <a:pt x="1020655" y="757479"/>
                    <a:pt x="1125617" y="672933"/>
                    <a:pt x="1127760" y="671402"/>
                  </a:cubicBezTo>
                  <a:cubicBezTo>
                    <a:pt x="1187364" y="628828"/>
                    <a:pt x="1176260" y="647839"/>
                    <a:pt x="1234440" y="579962"/>
                  </a:cubicBezTo>
                  <a:cubicBezTo>
                    <a:pt x="1246360" y="566055"/>
                    <a:pt x="1251968" y="547194"/>
                    <a:pt x="1264920" y="534242"/>
                  </a:cubicBezTo>
                  <a:cubicBezTo>
                    <a:pt x="1287921" y="511241"/>
                    <a:pt x="1315098" y="492799"/>
                    <a:pt x="1341120" y="473282"/>
                  </a:cubicBezTo>
                  <a:cubicBezTo>
                    <a:pt x="1355773" y="462292"/>
                    <a:pt x="1372933" y="454722"/>
                    <a:pt x="1386840" y="442802"/>
                  </a:cubicBezTo>
                  <a:cubicBezTo>
                    <a:pt x="1408659" y="424100"/>
                    <a:pt x="1425117" y="399485"/>
                    <a:pt x="1447800" y="381842"/>
                  </a:cubicBezTo>
                  <a:cubicBezTo>
                    <a:pt x="1471182" y="363656"/>
                    <a:pt x="1498881" y="351821"/>
                    <a:pt x="1524000" y="336122"/>
                  </a:cubicBezTo>
                  <a:cubicBezTo>
                    <a:pt x="1539532" y="326414"/>
                    <a:pt x="1553709" y="314537"/>
                    <a:pt x="1569720" y="305642"/>
                  </a:cubicBezTo>
                  <a:cubicBezTo>
                    <a:pt x="1599509" y="289092"/>
                    <a:pt x="1631371" y="276472"/>
                    <a:pt x="1661160" y="259922"/>
                  </a:cubicBezTo>
                  <a:cubicBezTo>
                    <a:pt x="1677171" y="251027"/>
                    <a:pt x="1690800" y="238213"/>
                    <a:pt x="1706880" y="229442"/>
                  </a:cubicBezTo>
                  <a:cubicBezTo>
                    <a:pt x="1746769" y="207684"/>
                    <a:pt x="1788160" y="188802"/>
                    <a:pt x="1828800" y="168482"/>
                  </a:cubicBezTo>
                  <a:cubicBezTo>
                    <a:pt x="1849120" y="158322"/>
                    <a:pt x="1868207" y="145186"/>
                    <a:pt x="1889760" y="138002"/>
                  </a:cubicBezTo>
                  <a:cubicBezTo>
                    <a:pt x="2001071" y="100898"/>
                    <a:pt x="1950031" y="115314"/>
                    <a:pt x="2042160" y="92282"/>
                  </a:cubicBezTo>
                  <a:cubicBezTo>
                    <a:pt x="2052320" y="107522"/>
                    <a:pt x="2069629" y="119935"/>
                    <a:pt x="2072640" y="138002"/>
                  </a:cubicBezTo>
                  <a:cubicBezTo>
                    <a:pt x="2075281" y="153848"/>
                    <a:pt x="2063728" y="168957"/>
                    <a:pt x="2057400" y="183722"/>
                  </a:cubicBezTo>
                  <a:cubicBezTo>
                    <a:pt x="2048451" y="204604"/>
                    <a:pt x="2038192" y="224957"/>
                    <a:pt x="2026920" y="244682"/>
                  </a:cubicBezTo>
                  <a:cubicBezTo>
                    <a:pt x="1990263" y="308832"/>
                    <a:pt x="1996663" y="274605"/>
                    <a:pt x="1965960" y="351362"/>
                  </a:cubicBezTo>
                  <a:cubicBezTo>
                    <a:pt x="1954028" y="381193"/>
                    <a:pt x="1949848" y="414065"/>
                    <a:pt x="1935480" y="442802"/>
                  </a:cubicBezTo>
                  <a:cubicBezTo>
                    <a:pt x="1925320" y="463122"/>
                    <a:pt x="1913949" y="482880"/>
                    <a:pt x="1905000" y="503762"/>
                  </a:cubicBezTo>
                  <a:cubicBezTo>
                    <a:pt x="1898672" y="518527"/>
                    <a:pt x="1876394" y="540571"/>
                    <a:pt x="1889760" y="549482"/>
                  </a:cubicBezTo>
                  <a:cubicBezTo>
                    <a:pt x="1907188" y="561100"/>
                    <a:pt x="1930400" y="539322"/>
                    <a:pt x="1950720" y="534242"/>
                  </a:cubicBezTo>
                  <a:cubicBezTo>
                    <a:pt x="1965960" y="524082"/>
                    <a:pt x="1982369" y="515488"/>
                    <a:pt x="1996440" y="503762"/>
                  </a:cubicBezTo>
                  <a:cubicBezTo>
                    <a:pt x="2049038" y="459931"/>
                    <a:pt x="2056564" y="422761"/>
                    <a:pt x="2133600" y="397082"/>
                  </a:cubicBezTo>
                  <a:cubicBezTo>
                    <a:pt x="2227505" y="365780"/>
                    <a:pt x="2127287" y="401581"/>
                    <a:pt x="2240280" y="351362"/>
                  </a:cubicBezTo>
                  <a:cubicBezTo>
                    <a:pt x="2265279" y="340251"/>
                    <a:pt x="2292011" y="333116"/>
                    <a:pt x="2316480" y="320882"/>
                  </a:cubicBezTo>
                  <a:cubicBezTo>
                    <a:pt x="2332863" y="312691"/>
                    <a:pt x="2345365" y="297617"/>
                    <a:pt x="2362200" y="290402"/>
                  </a:cubicBezTo>
                  <a:cubicBezTo>
                    <a:pt x="2381452" y="282151"/>
                    <a:pt x="2403098" y="281181"/>
                    <a:pt x="2423160" y="275162"/>
                  </a:cubicBezTo>
                  <a:cubicBezTo>
                    <a:pt x="2590895" y="224842"/>
                    <a:pt x="2442325" y="251252"/>
                    <a:pt x="2682240" y="229442"/>
                  </a:cubicBezTo>
                  <a:cubicBezTo>
                    <a:pt x="2873367" y="267667"/>
                    <a:pt x="2697549" y="206892"/>
                    <a:pt x="2773680" y="549482"/>
                  </a:cubicBezTo>
                  <a:cubicBezTo>
                    <a:pt x="2777653" y="567362"/>
                    <a:pt x="2805329" y="530728"/>
                    <a:pt x="2819400" y="519002"/>
                  </a:cubicBezTo>
                  <a:cubicBezTo>
                    <a:pt x="2969200" y="394168"/>
                    <a:pt x="2775720" y="547442"/>
                    <a:pt x="2895600" y="427562"/>
                  </a:cubicBezTo>
                  <a:cubicBezTo>
                    <a:pt x="2908552" y="414610"/>
                    <a:pt x="2926080" y="407242"/>
                    <a:pt x="2941320" y="397082"/>
                  </a:cubicBezTo>
                  <a:cubicBezTo>
                    <a:pt x="2978101" y="341911"/>
                    <a:pt x="2955417" y="359553"/>
                    <a:pt x="3002280" y="3361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493520" y="3749040"/>
              <a:ext cx="1326004" cy="349968"/>
            </a:xfrm>
            <a:prstGeom prst="rect">
              <a:avLst/>
            </a:prstGeom>
            <a:solidFill>
              <a:srgbClr val="F2F2F2">
                <a:alpha val="69412"/>
              </a:srgbClr>
            </a:solidFill>
          </p:spPr>
          <p:txBody>
            <a:bodyPr wrap="none" rtlCol="0">
              <a:spAutoFit/>
            </a:bodyPr>
            <a:lstStyle/>
            <a:p>
              <a:r>
                <a:rPr lang="en-US"/>
                <a:t>Chat Client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228485" y="3840480"/>
            <a:ext cx="4511155" cy="3825240"/>
            <a:chOff x="76085" y="3688080"/>
            <a:chExt cx="4511155" cy="3825240"/>
          </a:xfrm>
        </p:grpSpPr>
        <p:grpSp>
          <p:nvGrpSpPr>
            <p:cNvPr id="18" name="Group 17"/>
            <p:cNvGrpSpPr/>
            <p:nvPr/>
          </p:nvGrpSpPr>
          <p:grpSpPr>
            <a:xfrm>
              <a:off x="746760" y="3852296"/>
              <a:ext cx="2758440" cy="2304664"/>
              <a:chOff x="746760" y="3974216"/>
              <a:chExt cx="3111500" cy="2639944"/>
            </a:xfrm>
          </p:grpSpPr>
          <p:pic>
            <p:nvPicPr>
              <p:cNvPr id="22" name="Picture 21"/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46760" y="3974216"/>
                <a:ext cx="3111500" cy="2139564"/>
              </a:xfrm>
              <a:prstGeom prst="rect">
                <a:avLst/>
              </a:prstGeom>
            </p:spPr>
          </p:pic>
          <p:sp>
            <p:nvSpPr>
              <p:cNvPr id="23" name="Rectangle 22"/>
              <p:cNvSpPr/>
              <p:nvPr/>
            </p:nvSpPr>
            <p:spPr>
              <a:xfrm>
                <a:off x="777240" y="4145280"/>
                <a:ext cx="3048000" cy="19202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ounded Rectangle 23"/>
              <p:cNvSpPr/>
              <p:nvPr/>
            </p:nvSpPr>
            <p:spPr>
              <a:xfrm>
                <a:off x="777240" y="6111240"/>
                <a:ext cx="2087880" cy="502920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ounded Rectangle 24"/>
              <p:cNvSpPr/>
              <p:nvPr/>
            </p:nvSpPr>
            <p:spPr>
              <a:xfrm>
                <a:off x="2880360" y="6111240"/>
                <a:ext cx="960120" cy="502920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Send</a:t>
                </a:r>
              </a:p>
            </p:txBody>
          </p:sp>
        </p:grpSp>
        <p:sp>
          <p:nvSpPr>
            <p:cNvPr id="19" name="Freeform 18"/>
            <p:cNvSpPr/>
            <p:nvPr/>
          </p:nvSpPr>
          <p:spPr>
            <a:xfrm>
              <a:off x="76085" y="3688080"/>
              <a:ext cx="4511155" cy="3825240"/>
            </a:xfrm>
            <a:custGeom>
              <a:avLst/>
              <a:gdLst>
                <a:gd name="connsiteX0" fmla="*/ 563995 w 4511155"/>
                <a:gd name="connsiteY0" fmla="*/ 2438400 h 3825240"/>
                <a:gd name="connsiteX1" fmla="*/ 548755 w 4511155"/>
                <a:gd name="connsiteY1" fmla="*/ 2057400 h 3825240"/>
                <a:gd name="connsiteX2" fmla="*/ 533515 w 4511155"/>
                <a:gd name="connsiteY2" fmla="*/ 1920240 h 3825240"/>
                <a:gd name="connsiteX3" fmla="*/ 563995 w 4511155"/>
                <a:gd name="connsiteY3" fmla="*/ 1005840 h 3825240"/>
                <a:gd name="connsiteX4" fmla="*/ 533515 w 4511155"/>
                <a:gd name="connsiteY4" fmla="*/ 198120 h 3825240"/>
                <a:gd name="connsiteX5" fmla="*/ 594475 w 4511155"/>
                <a:gd name="connsiteY5" fmla="*/ 15240 h 3825240"/>
                <a:gd name="connsiteX6" fmla="*/ 914515 w 4511155"/>
                <a:gd name="connsiteY6" fmla="*/ 0 h 3825240"/>
                <a:gd name="connsiteX7" fmla="*/ 2453755 w 4511155"/>
                <a:gd name="connsiteY7" fmla="*/ 15240 h 3825240"/>
                <a:gd name="connsiteX8" fmla="*/ 2529955 w 4511155"/>
                <a:gd name="connsiteY8" fmla="*/ 30480 h 3825240"/>
                <a:gd name="connsiteX9" fmla="*/ 2651875 w 4511155"/>
                <a:gd name="connsiteY9" fmla="*/ 45720 h 3825240"/>
                <a:gd name="connsiteX10" fmla="*/ 3017635 w 4511155"/>
                <a:gd name="connsiteY10" fmla="*/ 60960 h 3825240"/>
                <a:gd name="connsiteX11" fmla="*/ 3368155 w 4511155"/>
                <a:gd name="connsiteY11" fmla="*/ 91440 h 3825240"/>
                <a:gd name="connsiteX12" fmla="*/ 3596755 w 4511155"/>
                <a:gd name="connsiteY12" fmla="*/ 106680 h 3825240"/>
                <a:gd name="connsiteX13" fmla="*/ 3611995 w 4511155"/>
                <a:gd name="connsiteY13" fmla="*/ 350520 h 3825240"/>
                <a:gd name="connsiteX14" fmla="*/ 3627235 w 4511155"/>
                <a:gd name="connsiteY14" fmla="*/ 411480 h 3825240"/>
                <a:gd name="connsiteX15" fmla="*/ 3657715 w 4511155"/>
                <a:gd name="connsiteY15" fmla="*/ 1127760 h 3825240"/>
                <a:gd name="connsiteX16" fmla="*/ 3642475 w 4511155"/>
                <a:gd name="connsiteY16" fmla="*/ 1706880 h 3825240"/>
                <a:gd name="connsiteX17" fmla="*/ 3627235 w 4511155"/>
                <a:gd name="connsiteY17" fmla="*/ 2377440 h 3825240"/>
                <a:gd name="connsiteX18" fmla="*/ 3581515 w 4511155"/>
                <a:gd name="connsiteY18" fmla="*/ 2484120 h 3825240"/>
                <a:gd name="connsiteX19" fmla="*/ 3551035 w 4511155"/>
                <a:gd name="connsiteY19" fmla="*/ 2575560 h 3825240"/>
                <a:gd name="connsiteX20" fmla="*/ 3535795 w 4511155"/>
                <a:gd name="connsiteY20" fmla="*/ 2621280 h 3825240"/>
                <a:gd name="connsiteX21" fmla="*/ 3596755 w 4511155"/>
                <a:gd name="connsiteY21" fmla="*/ 2727960 h 3825240"/>
                <a:gd name="connsiteX22" fmla="*/ 3627235 w 4511155"/>
                <a:gd name="connsiteY22" fmla="*/ 2773680 h 3825240"/>
                <a:gd name="connsiteX23" fmla="*/ 3672955 w 4511155"/>
                <a:gd name="connsiteY23" fmla="*/ 2804160 h 3825240"/>
                <a:gd name="connsiteX24" fmla="*/ 3718675 w 4511155"/>
                <a:gd name="connsiteY24" fmla="*/ 2865120 h 3825240"/>
                <a:gd name="connsiteX25" fmla="*/ 3855835 w 4511155"/>
                <a:gd name="connsiteY25" fmla="*/ 2987040 h 3825240"/>
                <a:gd name="connsiteX26" fmla="*/ 4008235 w 4511155"/>
                <a:gd name="connsiteY26" fmla="*/ 3139440 h 3825240"/>
                <a:gd name="connsiteX27" fmla="*/ 4053955 w 4511155"/>
                <a:gd name="connsiteY27" fmla="*/ 3185160 h 3825240"/>
                <a:gd name="connsiteX28" fmla="*/ 4084435 w 4511155"/>
                <a:gd name="connsiteY28" fmla="*/ 3230880 h 3825240"/>
                <a:gd name="connsiteX29" fmla="*/ 4160635 w 4511155"/>
                <a:gd name="connsiteY29" fmla="*/ 3276600 h 3825240"/>
                <a:gd name="connsiteX30" fmla="*/ 4282555 w 4511155"/>
                <a:gd name="connsiteY30" fmla="*/ 3383280 h 3825240"/>
                <a:gd name="connsiteX31" fmla="*/ 4373995 w 4511155"/>
                <a:gd name="connsiteY31" fmla="*/ 3429000 h 3825240"/>
                <a:gd name="connsiteX32" fmla="*/ 4511155 w 4511155"/>
                <a:gd name="connsiteY32" fmla="*/ 3550920 h 3825240"/>
                <a:gd name="connsiteX33" fmla="*/ 4282555 w 4511155"/>
                <a:gd name="connsiteY33" fmla="*/ 3596640 h 3825240"/>
                <a:gd name="connsiteX34" fmla="*/ 3246235 w 4511155"/>
                <a:gd name="connsiteY34" fmla="*/ 3627120 h 3825240"/>
                <a:gd name="connsiteX35" fmla="*/ 3124315 w 4511155"/>
                <a:gd name="connsiteY35" fmla="*/ 3657600 h 3825240"/>
                <a:gd name="connsiteX36" fmla="*/ 2910955 w 4511155"/>
                <a:gd name="connsiteY36" fmla="*/ 3672840 h 3825240"/>
                <a:gd name="connsiteX37" fmla="*/ 2758555 w 4511155"/>
                <a:gd name="connsiteY37" fmla="*/ 3688080 h 3825240"/>
                <a:gd name="connsiteX38" fmla="*/ 2636635 w 4511155"/>
                <a:gd name="connsiteY38" fmla="*/ 3703320 h 3825240"/>
                <a:gd name="connsiteX39" fmla="*/ 2377555 w 4511155"/>
                <a:gd name="connsiteY39" fmla="*/ 3718560 h 3825240"/>
                <a:gd name="connsiteX40" fmla="*/ 2286115 w 4511155"/>
                <a:gd name="connsiteY40" fmla="*/ 3733800 h 3825240"/>
                <a:gd name="connsiteX41" fmla="*/ 2179435 w 4511155"/>
                <a:gd name="connsiteY41" fmla="*/ 3749040 h 3825240"/>
                <a:gd name="connsiteX42" fmla="*/ 2042275 w 4511155"/>
                <a:gd name="connsiteY42" fmla="*/ 3794760 h 3825240"/>
                <a:gd name="connsiteX43" fmla="*/ 1920355 w 4511155"/>
                <a:gd name="connsiteY43" fmla="*/ 3825240 h 3825240"/>
                <a:gd name="connsiteX44" fmla="*/ 1524115 w 4511155"/>
                <a:gd name="connsiteY44" fmla="*/ 3810000 h 3825240"/>
                <a:gd name="connsiteX45" fmla="*/ 1402195 w 4511155"/>
                <a:gd name="connsiteY45" fmla="*/ 3794760 h 3825240"/>
                <a:gd name="connsiteX46" fmla="*/ 1295515 w 4511155"/>
                <a:gd name="connsiteY46" fmla="*/ 3779520 h 3825240"/>
                <a:gd name="connsiteX47" fmla="*/ 91555 w 4511155"/>
                <a:gd name="connsiteY47" fmla="*/ 3764280 h 3825240"/>
                <a:gd name="connsiteX48" fmla="*/ 115 w 4511155"/>
                <a:gd name="connsiteY48" fmla="*/ 3733800 h 3825240"/>
                <a:gd name="connsiteX49" fmla="*/ 15355 w 4511155"/>
                <a:gd name="connsiteY49" fmla="*/ 3581400 h 3825240"/>
                <a:gd name="connsiteX50" fmla="*/ 45835 w 4511155"/>
                <a:gd name="connsiteY50" fmla="*/ 3413760 h 3825240"/>
                <a:gd name="connsiteX51" fmla="*/ 76315 w 4511155"/>
                <a:gd name="connsiteY51" fmla="*/ 3352800 h 3825240"/>
                <a:gd name="connsiteX52" fmla="*/ 122035 w 4511155"/>
                <a:gd name="connsiteY52" fmla="*/ 3200400 h 3825240"/>
                <a:gd name="connsiteX53" fmla="*/ 213475 w 4511155"/>
                <a:gd name="connsiteY53" fmla="*/ 3124200 h 3825240"/>
                <a:gd name="connsiteX54" fmla="*/ 243955 w 4511155"/>
                <a:gd name="connsiteY54" fmla="*/ 3017520 h 3825240"/>
                <a:gd name="connsiteX55" fmla="*/ 274435 w 4511155"/>
                <a:gd name="connsiteY55" fmla="*/ 2926080 h 3825240"/>
                <a:gd name="connsiteX56" fmla="*/ 304915 w 4511155"/>
                <a:gd name="connsiteY56" fmla="*/ 2880360 h 3825240"/>
                <a:gd name="connsiteX57" fmla="*/ 335395 w 4511155"/>
                <a:gd name="connsiteY57" fmla="*/ 2788920 h 3825240"/>
                <a:gd name="connsiteX58" fmla="*/ 365875 w 4511155"/>
                <a:gd name="connsiteY58" fmla="*/ 2743200 h 3825240"/>
                <a:gd name="connsiteX59" fmla="*/ 381115 w 4511155"/>
                <a:gd name="connsiteY59" fmla="*/ 2697480 h 3825240"/>
                <a:gd name="connsiteX60" fmla="*/ 442075 w 4511155"/>
                <a:gd name="connsiteY60" fmla="*/ 2606040 h 3825240"/>
                <a:gd name="connsiteX61" fmla="*/ 472555 w 4511155"/>
                <a:gd name="connsiteY61" fmla="*/ 2560320 h 3825240"/>
                <a:gd name="connsiteX62" fmla="*/ 503035 w 4511155"/>
                <a:gd name="connsiteY62" fmla="*/ 2514600 h 3825240"/>
                <a:gd name="connsiteX63" fmla="*/ 518275 w 4511155"/>
                <a:gd name="connsiteY63" fmla="*/ 2484120 h 3825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4511155" h="3825240">
                  <a:moveTo>
                    <a:pt x="563995" y="2438400"/>
                  </a:moveTo>
                  <a:cubicBezTo>
                    <a:pt x="558915" y="2311400"/>
                    <a:pt x="556219" y="2184282"/>
                    <a:pt x="548755" y="2057400"/>
                  </a:cubicBezTo>
                  <a:cubicBezTo>
                    <a:pt x="546054" y="2011478"/>
                    <a:pt x="533515" y="1966241"/>
                    <a:pt x="533515" y="1920240"/>
                  </a:cubicBezTo>
                  <a:cubicBezTo>
                    <a:pt x="533515" y="1188029"/>
                    <a:pt x="512795" y="1364238"/>
                    <a:pt x="563995" y="1005840"/>
                  </a:cubicBezTo>
                  <a:cubicBezTo>
                    <a:pt x="548082" y="719400"/>
                    <a:pt x="533515" y="501664"/>
                    <a:pt x="533515" y="198120"/>
                  </a:cubicBezTo>
                  <a:cubicBezTo>
                    <a:pt x="533515" y="162791"/>
                    <a:pt x="512397" y="25500"/>
                    <a:pt x="594475" y="15240"/>
                  </a:cubicBezTo>
                  <a:cubicBezTo>
                    <a:pt x="700451" y="1993"/>
                    <a:pt x="807835" y="5080"/>
                    <a:pt x="914515" y="0"/>
                  </a:cubicBezTo>
                  <a:lnTo>
                    <a:pt x="2453755" y="15240"/>
                  </a:lnTo>
                  <a:cubicBezTo>
                    <a:pt x="2479653" y="15729"/>
                    <a:pt x="2504353" y="26541"/>
                    <a:pt x="2529955" y="30480"/>
                  </a:cubicBezTo>
                  <a:cubicBezTo>
                    <a:pt x="2570435" y="36708"/>
                    <a:pt x="2610998" y="43165"/>
                    <a:pt x="2651875" y="45720"/>
                  </a:cubicBezTo>
                  <a:cubicBezTo>
                    <a:pt x="2773663" y="53332"/>
                    <a:pt x="2895715" y="55880"/>
                    <a:pt x="3017635" y="60960"/>
                  </a:cubicBezTo>
                  <a:cubicBezTo>
                    <a:pt x="3161172" y="108806"/>
                    <a:pt x="3039013" y="72632"/>
                    <a:pt x="3368155" y="91440"/>
                  </a:cubicBezTo>
                  <a:lnTo>
                    <a:pt x="3596755" y="106680"/>
                  </a:lnTo>
                  <a:cubicBezTo>
                    <a:pt x="3601835" y="187960"/>
                    <a:pt x="3603892" y="269486"/>
                    <a:pt x="3611995" y="350520"/>
                  </a:cubicBezTo>
                  <a:cubicBezTo>
                    <a:pt x="3614079" y="371361"/>
                    <a:pt x="3626262" y="390557"/>
                    <a:pt x="3627235" y="411480"/>
                  </a:cubicBezTo>
                  <a:cubicBezTo>
                    <a:pt x="3664641" y="1215714"/>
                    <a:pt x="3613529" y="774274"/>
                    <a:pt x="3657715" y="1127760"/>
                  </a:cubicBezTo>
                  <a:cubicBezTo>
                    <a:pt x="3652635" y="1320800"/>
                    <a:pt x="3647184" y="1513831"/>
                    <a:pt x="3642475" y="1706880"/>
                  </a:cubicBezTo>
                  <a:cubicBezTo>
                    <a:pt x="3637024" y="1930391"/>
                    <a:pt x="3636740" y="2154064"/>
                    <a:pt x="3627235" y="2377440"/>
                  </a:cubicBezTo>
                  <a:cubicBezTo>
                    <a:pt x="3626067" y="2404888"/>
                    <a:pt x="3589118" y="2465111"/>
                    <a:pt x="3581515" y="2484120"/>
                  </a:cubicBezTo>
                  <a:cubicBezTo>
                    <a:pt x="3569583" y="2513951"/>
                    <a:pt x="3561195" y="2545080"/>
                    <a:pt x="3551035" y="2575560"/>
                  </a:cubicBezTo>
                  <a:lnTo>
                    <a:pt x="3535795" y="2621280"/>
                  </a:lnTo>
                  <a:cubicBezTo>
                    <a:pt x="3560526" y="2695473"/>
                    <a:pt x="3539090" y="2647229"/>
                    <a:pt x="3596755" y="2727960"/>
                  </a:cubicBezTo>
                  <a:cubicBezTo>
                    <a:pt x="3607401" y="2742865"/>
                    <a:pt x="3614283" y="2760728"/>
                    <a:pt x="3627235" y="2773680"/>
                  </a:cubicBezTo>
                  <a:cubicBezTo>
                    <a:pt x="3640187" y="2786632"/>
                    <a:pt x="3660003" y="2791208"/>
                    <a:pt x="3672955" y="2804160"/>
                  </a:cubicBezTo>
                  <a:cubicBezTo>
                    <a:pt x="3690916" y="2822121"/>
                    <a:pt x="3701949" y="2846005"/>
                    <a:pt x="3718675" y="2865120"/>
                  </a:cubicBezTo>
                  <a:cubicBezTo>
                    <a:pt x="3794556" y="2951841"/>
                    <a:pt x="3766341" y="2905004"/>
                    <a:pt x="3855835" y="2987040"/>
                  </a:cubicBezTo>
                  <a:lnTo>
                    <a:pt x="4008235" y="3139440"/>
                  </a:lnTo>
                  <a:cubicBezTo>
                    <a:pt x="4023475" y="3154680"/>
                    <a:pt x="4042000" y="3167227"/>
                    <a:pt x="4053955" y="3185160"/>
                  </a:cubicBezTo>
                  <a:cubicBezTo>
                    <a:pt x="4064115" y="3200400"/>
                    <a:pt x="4070528" y="3218960"/>
                    <a:pt x="4084435" y="3230880"/>
                  </a:cubicBezTo>
                  <a:cubicBezTo>
                    <a:pt x="4106925" y="3250157"/>
                    <a:pt x="4137253" y="3258414"/>
                    <a:pt x="4160635" y="3276600"/>
                  </a:cubicBezTo>
                  <a:cubicBezTo>
                    <a:pt x="4242354" y="3340160"/>
                    <a:pt x="4196132" y="3333895"/>
                    <a:pt x="4282555" y="3383280"/>
                  </a:cubicBezTo>
                  <a:cubicBezTo>
                    <a:pt x="4356698" y="3425647"/>
                    <a:pt x="4302313" y="3365283"/>
                    <a:pt x="4373995" y="3429000"/>
                  </a:cubicBezTo>
                  <a:cubicBezTo>
                    <a:pt x="4530582" y="3568189"/>
                    <a:pt x="4407390" y="3481744"/>
                    <a:pt x="4511155" y="3550920"/>
                  </a:cubicBezTo>
                  <a:cubicBezTo>
                    <a:pt x="4401409" y="3605793"/>
                    <a:pt x="4469361" y="3581073"/>
                    <a:pt x="4282555" y="3596640"/>
                  </a:cubicBezTo>
                  <a:cubicBezTo>
                    <a:pt x="3852719" y="3632460"/>
                    <a:pt x="3952759" y="3614274"/>
                    <a:pt x="3246235" y="3627120"/>
                  </a:cubicBezTo>
                  <a:cubicBezTo>
                    <a:pt x="3199629" y="3642655"/>
                    <a:pt x="3178072" y="3651941"/>
                    <a:pt x="3124315" y="3657600"/>
                  </a:cubicBezTo>
                  <a:cubicBezTo>
                    <a:pt x="3053406" y="3665064"/>
                    <a:pt x="2982010" y="3666919"/>
                    <a:pt x="2910955" y="3672840"/>
                  </a:cubicBezTo>
                  <a:cubicBezTo>
                    <a:pt x="2860078" y="3677080"/>
                    <a:pt x="2809296" y="3682442"/>
                    <a:pt x="2758555" y="3688080"/>
                  </a:cubicBezTo>
                  <a:cubicBezTo>
                    <a:pt x="2717849" y="3692603"/>
                    <a:pt x="2677461" y="3700054"/>
                    <a:pt x="2636635" y="3703320"/>
                  </a:cubicBezTo>
                  <a:cubicBezTo>
                    <a:pt x="2550401" y="3710219"/>
                    <a:pt x="2463915" y="3713480"/>
                    <a:pt x="2377555" y="3718560"/>
                  </a:cubicBezTo>
                  <a:lnTo>
                    <a:pt x="2286115" y="3733800"/>
                  </a:lnTo>
                  <a:cubicBezTo>
                    <a:pt x="2250612" y="3739262"/>
                    <a:pt x="2214284" y="3740328"/>
                    <a:pt x="2179435" y="3749040"/>
                  </a:cubicBezTo>
                  <a:cubicBezTo>
                    <a:pt x="2132681" y="3760729"/>
                    <a:pt x="2089029" y="3783071"/>
                    <a:pt x="2042275" y="3794760"/>
                  </a:cubicBezTo>
                  <a:lnTo>
                    <a:pt x="1920355" y="3825240"/>
                  </a:lnTo>
                  <a:cubicBezTo>
                    <a:pt x="1788275" y="3820160"/>
                    <a:pt x="1656065" y="3817762"/>
                    <a:pt x="1524115" y="3810000"/>
                  </a:cubicBezTo>
                  <a:cubicBezTo>
                    <a:pt x="1483229" y="3807595"/>
                    <a:pt x="1442792" y="3800173"/>
                    <a:pt x="1402195" y="3794760"/>
                  </a:cubicBezTo>
                  <a:cubicBezTo>
                    <a:pt x="1366589" y="3790013"/>
                    <a:pt x="1331426" y="3780355"/>
                    <a:pt x="1295515" y="3779520"/>
                  </a:cubicBezTo>
                  <a:cubicBezTo>
                    <a:pt x="894271" y="3770189"/>
                    <a:pt x="492875" y="3769360"/>
                    <a:pt x="91555" y="3764280"/>
                  </a:cubicBezTo>
                  <a:cubicBezTo>
                    <a:pt x="61075" y="3754120"/>
                    <a:pt x="-3082" y="3765769"/>
                    <a:pt x="115" y="3733800"/>
                  </a:cubicBezTo>
                  <a:cubicBezTo>
                    <a:pt x="5195" y="3683000"/>
                    <a:pt x="9390" y="3632104"/>
                    <a:pt x="15355" y="3581400"/>
                  </a:cubicBezTo>
                  <a:cubicBezTo>
                    <a:pt x="19487" y="3546274"/>
                    <a:pt x="30087" y="3455755"/>
                    <a:pt x="45835" y="3413760"/>
                  </a:cubicBezTo>
                  <a:cubicBezTo>
                    <a:pt x="53812" y="3392488"/>
                    <a:pt x="68338" y="3374072"/>
                    <a:pt x="76315" y="3352800"/>
                  </a:cubicBezTo>
                  <a:cubicBezTo>
                    <a:pt x="88747" y="3319648"/>
                    <a:pt x="101192" y="3221243"/>
                    <a:pt x="122035" y="3200400"/>
                  </a:cubicBezTo>
                  <a:cubicBezTo>
                    <a:pt x="180707" y="3141728"/>
                    <a:pt x="149822" y="3166635"/>
                    <a:pt x="213475" y="3124200"/>
                  </a:cubicBezTo>
                  <a:cubicBezTo>
                    <a:pt x="264692" y="2970549"/>
                    <a:pt x="186546" y="3208882"/>
                    <a:pt x="243955" y="3017520"/>
                  </a:cubicBezTo>
                  <a:cubicBezTo>
                    <a:pt x="253187" y="2986746"/>
                    <a:pt x="256613" y="2952813"/>
                    <a:pt x="274435" y="2926080"/>
                  </a:cubicBezTo>
                  <a:cubicBezTo>
                    <a:pt x="284595" y="2910840"/>
                    <a:pt x="297476" y="2897098"/>
                    <a:pt x="304915" y="2880360"/>
                  </a:cubicBezTo>
                  <a:cubicBezTo>
                    <a:pt x="317964" y="2851000"/>
                    <a:pt x="317573" y="2815653"/>
                    <a:pt x="335395" y="2788920"/>
                  </a:cubicBezTo>
                  <a:cubicBezTo>
                    <a:pt x="345555" y="2773680"/>
                    <a:pt x="357684" y="2759583"/>
                    <a:pt x="365875" y="2743200"/>
                  </a:cubicBezTo>
                  <a:cubicBezTo>
                    <a:pt x="373059" y="2728832"/>
                    <a:pt x="373313" y="2711523"/>
                    <a:pt x="381115" y="2697480"/>
                  </a:cubicBezTo>
                  <a:cubicBezTo>
                    <a:pt x="398905" y="2665458"/>
                    <a:pt x="421755" y="2636520"/>
                    <a:pt x="442075" y="2606040"/>
                  </a:cubicBezTo>
                  <a:lnTo>
                    <a:pt x="472555" y="2560320"/>
                  </a:lnTo>
                  <a:cubicBezTo>
                    <a:pt x="482715" y="2545080"/>
                    <a:pt x="494844" y="2530983"/>
                    <a:pt x="503035" y="2514600"/>
                  </a:cubicBezTo>
                  <a:lnTo>
                    <a:pt x="518275" y="2484120"/>
                  </a:lnTo>
                </a:path>
              </a:pathLst>
            </a:custGeom>
            <a:noFill/>
            <a:ln w="381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 19"/>
            <p:cNvSpPr/>
            <p:nvPr/>
          </p:nvSpPr>
          <p:spPr>
            <a:xfrm>
              <a:off x="670560" y="6491398"/>
              <a:ext cx="3002280" cy="748404"/>
            </a:xfrm>
            <a:custGeom>
              <a:avLst/>
              <a:gdLst>
                <a:gd name="connsiteX0" fmla="*/ 0 w 3002280"/>
                <a:gd name="connsiteY0" fmla="*/ 290402 h 748404"/>
                <a:gd name="connsiteX1" fmla="*/ 502920 w 3002280"/>
                <a:gd name="connsiteY1" fmla="*/ 842 h 748404"/>
                <a:gd name="connsiteX2" fmla="*/ 518160 w 3002280"/>
                <a:gd name="connsiteY2" fmla="*/ 46562 h 748404"/>
                <a:gd name="connsiteX3" fmla="*/ 472440 w 3002280"/>
                <a:gd name="connsiteY3" fmla="*/ 259922 h 748404"/>
                <a:gd name="connsiteX4" fmla="*/ 396240 w 3002280"/>
                <a:gd name="connsiteY4" fmla="*/ 442802 h 748404"/>
                <a:gd name="connsiteX5" fmla="*/ 381000 w 3002280"/>
                <a:gd name="connsiteY5" fmla="*/ 503762 h 748404"/>
                <a:gd name="connsiteX6" fmla="*/ 335280 w 3002280"/>
                <a:gd name="connsiteY6" fmla="*/ 595202 h 748404"/>
                <a:gd name="connsiteX7" fmla="*/ 381000 w 3002280"/>
                <a:gd name="connsiteY7" fmla="*/ 610442 h 748404"/>
                <a:gd name="connsiteX8" fmla="*/ 518160 w 3002280"/>
                <a:gd name="connsiteY8" fmla="*/ 503762 h 748404"/>
                <a:gd name="connsiteX9" fmla="*/ 579120 w 3002280"/>
                <a:gd name="connsiteY9" fmla="*/ 458042 h 748404"/>
                <a:gd name="connsiteX10" fmla="*/ 685800 w 3002280"/>
                <a:gd name="connsiteY10" fmla="*/ 381842 h 748404"/>
                <a:gd name="connsiteX11" fmla="*/ 792480 w 3002280"/>
                <a:gd name="connsiteY11" fmla="*/ 290402 h 748404"/>
                <a:gd name="connsiteX12" fmla="*/ 868680 w 3002280"/>
                <a:gd name="connsiteY12" fmla="*/ 244682 h 748404"/>
                <a:gd name="connsiteX13" fmla="*/ 929640 w 3002280"/>
                <a:gd name="connsiteY13" fmla="*/ 214202 h 748404"/>
                <a:gd name="connsiteX14" fmla="*/ 975360 w 3002280"/>
                <a:gd name="connsiteY14" fmla="*/ 168482 h 748404"/>
                <a:gd name="connsiteX15" fmla="*/ 1112520 w 3002280"/>
                <a:gd name="connsiteY15" fmla="*/ 92282 h 748404"/>
                <a:gd name="connsiteX16" fmla="*/ 1203960 w 3002280"/>
                <a:gd name="connsiteY16" fmla="*/ 16082 h 748404"/>
                <a:gd name="connsiteX17" fmla="*/ 1219200 w 3002280"/>
                <a:gd name="connsiteY17" fmla="*/ 61802 h 748404"/>
                <a:gd name="connsiteX18" fmla="*/ 1188720 w 3002280"/>
                <a:gd name="connsiteY18" fmla="*/ 168482 h 748404"/>
                <a:gd name="connsiteX19" fmla="*/ 1173480 w 3002280"/>
                <a:gd name="connsiteY19" fmla="*/ 214202 h 748404"/>
                <a:gd name="connsiteX20" fmla="*/ 1112520 w 3002280"/>
                <a:gd name="connsiteY20" fmla="*/ 442802 h 748404"/>
                <a:gd name="connsiteX21" fmla="*/ 1082040 w 3002280"/>
                <a:gd name="connsiteY21" fmla="*/ 519002 h 748404"/>
                <a:gd name="connsiteX22" fmla="*/ 1021080 w 3002280"/>
                <a:gd name="connsiteY22" fmla="*/ 686642 h 748404"/>
                <a:gd name="connsiteX23" fmla="*/ 1005840 w 3002280"/>
                <a:gd name="connsiteY23" fmla="*/ 747602 h 748404"/>
                <a:gd name="connsiteX24" fmla="*/ 1127760 w 3002280"/>
                <a:gd name="connsiteY24" fmla="*/ 671402 h 748404"/>
                <a:gd name="connsiteX25" fmla="*/ 1234440 w 3002280"/>
                <a:gd name="connsiteY25" fmla="*/ 579962 h 748404"/>
                <a:gd name="connsiteX26" fmla="*/ 1264920 w 3002280"/>
                <a:gd name="connsiteY26" fmla="*/ 534242 h 748404"/>
                <a:gd name="connsiteX27" fmla="*/ 1341120 w 3002280"/>
                <a:gd name="connsiteY27" fmla="*/ 473282 h 748404"/>
                <a:gd name="connsiteX28" fmla="*/ 1386840 w 3002280"/>
                <a:gd name="connsiteY28" fmla="*/ 442802 h 748404"/>
                <a:gd name="connsiteX29" fmla="*/ 1447800 w 3002280"/>
                <a:gd name="connsiteY29" fmla="*/ 381842 h 748404"/>
                <a:gd name="connsiteX30" fmla="*/ 1524000 w 3002280"/>
                <a:gd name="connsiteY30" fmla="*/ 336122 h 748404"/>
                <a:gd name="connsiteX31" fmla="*/ 1569720 w 3002280"/>
                <a:gd name="connsiteY31" fmla="*/ 305642 h 748404"/>
                <a:gd name="connsiteX32" fmla="*/ 1661160 w 3002280"/>
                <a:gd name="connsiteY32" fmla="*/ 259922 h 748404"/>
                <a:gd name="connsiteX33" fmla="*/ 1706880 w 3002280"/>
                <a:gd name="connsiteY33" fmla="*/ 229442 h 748404"/>
                <a:gd name="connsiteX34" fmla="*/ 1828800 w 3002280"/>
                <a:gd name="connsiteY34" fmla="*/ 168482 h 748404"/>
                <a:gd name="connsiteX35" fmla="*/ 1889760 w 3002280"/>
                <a:gd name="connsiteY35" fmla="*/ 138002 h 748404"/>
                <a:gd name="connsiteX36" fmla="*/ 2042160 w 3002280"/>
                <a:gd name="connsiteY36" fmla="*/ 92282 h 748404"/>
                <a:gd name="connsiteX37" fmla="*/ 2072640 w 3002280"/>
                <a:gd name="connsiteY37" fmla="*/ 138002 h 748404"/>
                <a:gd name="connsiteX38" fmla="*/ 2057400 w 3002280"/>
                <a:gd name="connsiteY38" fmla="*/ 183722 h 748404"/>
                <a:gd name="connsiteX39" fmla="*/ 2026920 w 3002280"/>
                <a:gd name="connsiteY39" fmla="*/ 244682 h 748404"/>
                <a:gd name="connsiteX40" fmla="*/ 1965960 w 3002280"/>
                <a:gd name="connsiteY40" fmla="*/ 351362 h 748404"/>
                <a:gd name="connsiteX41" fmla="*/ 1935480 w 3002280"/>
                <a:gd name="connsiteY41" fmla="*/ 442802 h 748404"/>
                <a:gd name="connsiteX42" fmla="*/ 1905000 w 3002280"/>
                <a:gd name="connsiteY42" fmla="*/ 503762 h 748404"/>
                <a:gd name="connsiteX43" fmla="*/ 1889760 w 3002280"/>
                <a:gd name="connsiteY43" fmla="*/ 549482 h 748404"/>
                <a:gd name="connsiteX44" fmla="*/ 1950720 w 3002280"/>
                <a:gd name="connsiteY44" fmla="*/ 534242 h 748404"/>
                <a:gd name="connsiteX45" fmla="*/ 1996440 w 3002280"/>
                <a:gd name="connsiteY45" fmla="*/ 503762 h 748404"/>
                <a:gd name="connsiteX46" fmla="*/ 2133600 w 3002280"/>
                <a:gd name="connsiteY46" fmla="*/ 397082 h 748404"/>
                <a:gd name="connsiteX47" fmla="*/ 2240280 w 3002280"/>
                <a:gd name="connsiteY47" fmla="*/ 351362 h 748404"/>
                <a:gd name="connsiteX48" fmla="*/ 2316480 w 3002280"/>
                <a:gd name="connsiteY48" fmla="*/ 320882 h 748404"/>
                <a:gd name="connsiteX49" fmla="*/ 2362200 w 3002280"/>
                <a:gd name="connsiteY49" fmla="*/ 290402 h 748404"/>
                <a:gd name="connsiteX50" fmla="*/ 2423160 w 3002280"/>
                <a:gd name="connsiteY50" fmla="*/ 275162 h 748404"/>
                <a:gd name="connsiteX51" fmla="*/ 2682240 w 3002280"/>
                <a:gd name="connsiteY51" fmla="*/ 229442 h 748404"/>
                <a:gd name="connsiteX52" fmla="*/ 2773680 w 3002280"/>
                <a:gd name="connsiteY52" fmla="*/ 549482 h 748404"/>
                <a:gd name="connsiteX53" fmla="*/ 2819400 w 3002280"/>
                <a:gd name="connsiteY53" fmla="*/ 519002 h 748404"/>
                <a:gd name="connsiteX54" fmla="*/ 2895600 w 3002280"/>
                <a:gd name="connsiteY54" fmla="*/ 427562 h 748404"/>
                <a:gd name="connsiteX55" fmla="*/ 2941320 w 3002280"/>
                <a:gd name="connsiteY55" fmla="*/ 397082 h 748404"/>
                <a:gd name="connsiteX56" fmla="*/ 3002280 w 3002280"/>
                <a:gd name="connsiteY56" fmla="*/ 336122 h 748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3002280" h="748404">
                  <a:moveTo>
                    <a:pt x="0" y="290402"/>
                  </a:moveTo>
                  <a:cubicBezTo>
                    <a:pt x="167640" y="193882"/>
                    <a:pt x="327891" y="83208"/>
                    <a:pt x="502920" y="842"/>
                  </a:cubicBezTo>
                  <a:cubicBezTo>
                    <a:pt x="517455" y="-5998"/>
                    <a:pt x="520037" y="30608"/>
                    <a:pt x="518160" y="46562"/>
                  </a:cubicBezTo>
                  <a:cubicBezTo>
                    <a:pt x="509662" y="118798"/>
                    <a:pt x="490081" y="189359"/>
                    <a:pt x="472440" y="259922"/>
                  </a:cubicBezTo>
                  <a:cubicBezTo>
                    <a:pt x="439804" y="390466"/>
                    <a:pt x="447185" y="315439"/>
                    <a:pt x="396240" y="442802"/>
                  </a:cubicBezTo>
                  <a:cubicBezTo>
                    <a:pt x="388461" y="462249"/>
                    <a:pt x="389251" y="484510"/>
                    <a:pt x="381000" y="503762"/>
                  </a:cubicBezTo>
                  <a:cubicBezTo>
                    <a:pt x="292370" y="710564"/>
                    <a:pt x="399497" y="402550"/>
                    <a:pt x="335280" y="595202"/>
                  </a:cubicBezTo>
                  <a:cubicBezTo>
                    <a:pt x="350520" y="600282"/>
                    <a:pt x="365760" y="615522"/>
                    <a:pt x="381000" y="610442"/>
                  </a:cubicBezTo>
                  <a:cubicBezTo>
                    <a:pt x="453973" y="586118"/>
                    <a:pt x="467953" y="546797"/>
                    <a:pt x="518160" y="503762"/>
                  </a:cubicBezTo>
                  <a:cubicBezTo>
                    <a:pt x="537445" y="487232"/>
                    <a:pt x="560005" y="474768"/>
                    <a:pt x="579120" y="458042"/>
                  </a:cubicBezTo>
                  <a:cubicBezTo>
                    <a:pt x="668128" y="380160"/>
                    <a:pt x="603488" y="409279"/>
                    <a:pt x="685800" y="381842"/>
                  </a:cubicBezTo>
                  <a:cubicBezTo>
                    <a:pt x="732891" y="334751"/>
                    <a:pt x="733828" y="329503"/>
                    <a:pt x="792480" y="290402"/>
                  </a:cubicBezTo>
                  <a:cubicBezTo>
                    <a:pt x="817126" y="273971"/>
                    <a:pt x="842786" y="259067"/>
                    <a:pt x="868680" y="244682"/>
                  </a:cubicBezTo>
                  <a:cubicBezTo>
                    <a:pt x="888539" y="233649"/>
                    <a:pt x="911153" y="227407"/>
                    <a:pt x="929640" y="214202"/>
                  </a:cubicBezTo>
                  <a:cubicBezTo>
                    <a:pt x="947178" y="201675"/>
                    <a:pt x="958347" y="181714"/>
                    <a:pt x="975360" y="168482"/>
                  </a:cubicBezTo>
                  <a:cubicBezTo>
                    <a:pt x="1053965" y="107345"/>
                    <a:pt x="1043538" y="115276"/>
                    <a:pt x="1112520" y="92282"/>
                  </a:cubicBezTo>
                  <a:cubicBezTo>
                    <a:pt x="1116265" y="88537"/>
                    <a:pt x="1186986" y="11838"/>
                    <a:pt x="1203960" y="16082"/>
                  </a:cubicBezTo>
                  <a:cubicBezTo>
                    <a:pt x="1219545" y="19978"/>
                    <a:pt x="1214120" y="46562"/>
                    <a:pt x="1219200" y="61802"/>
                  </a:cubicBezTo>
                  <a:cubicBezTo>
                    <a:pt x="1182660" y="171423"/>
                    <a:pt x="1226992" y="34529"/>
                    <a:pt x="1188720" y="168482"/>
                  </a:cubicBezTo>
                  <a:cubicBezTo>
                    <a:pt x="1184307" y="183928"/>
                    <a:pt x="1177707" y="198704"/>
                    <a:pt x="1173480" y="214202"/>
                  </a:cubicBezTo>
                  <a:cubicBezTo>
                    <a:pt x="1149976" y="300384"/>
                    <a:pt x="1140431" y="359069"/>
                    <a:pt x="1112520" y="442802"/>
                  </a:cubicBezTo>
                  <a:cubicBezTo>
                    <a:pt x="1103869" y="468755"/>
                    <a:pt x="1090085" y="492855"/>
                    <a:pt x="1082040" y="519002"/>
                  </a:cubicBezTo>
                  <a:cubicBezTo>
                    <a:pt x="1032151" y="681141"/>
                    <a:pt x="1081341" y="596251"/>
                    <a:pt x="1021080" y="686642"/>
                  </a:cubicBezTo>
                  <a:cubicBezTo>
                    <a:pt x="1016000" y="706962"/>
                    <a:pt x="988412" y="735984"/>
                    <a:pt x="1005840" y="747602"/>
                  </a:cubicBezTo>
                  <a:cubicBezTo>
                    <a:pt x="1020655" y="757479"/>
                    <a:pt x="1125617" y="672933"/>
                    <a:pt x="1127760" y="671402"/>
                  </a:cubicBezTo>
                  <a:cubicBezTo>
                    <a:pt x="1187364" y="628828"/>
                    <a:pt x="1176260" y="647839"/>
                    <a:pt x="1234440" y="579962"/>
                  </a:cubicBezTo>
                  <a:cubicBezTo>
                    <a:pt x="1246360" y="566055"/>
                    <a:pt x="1251968" y="547194"/>
                    <a:pt x="1264920" y="534242"/>
                  </a:cubicBezTo>
                  <a:cubicBezTo>
                    <a:pt x="1287921" y="511241"/>
                    <a:pt x="1315098" y="492799"/>
                    <a:pt x="1341120" y="473282"/>
                  </a:cubicBezTo>
                  <a:cubicBezTo>
                    <a:pt x="1355773" y="462292"/>
                    <a:pt x="1372933" y="454722"/>
                    <a:pt x="1386840" y="442802"/>
                  </a:cubicBezTo>
                  <a:cubicBezTo>
                    <a:pt x="1408659" y="424100"/>
                    <a:pt x="1425117" y="399485"/>
                    <a:pt x="1447800" y="381842"/>
                  </a:cubicBezTo>
                  <a:cubicBezTo>
                    <a:pt x="1471182" y="363656"/>
                    <a:pt x="1498881" y="351821"/>
                    <a:pt x="1524000" y="336122"/>
                  </a:cubicBezTo>
                  <a:cubicBezTo>
                    <a:pt x="1539532" y="326414"/>
                    <a:pt x="1553709" y="314537"/>
                    <a:pt x="1569720" y="305642"/>
                  </a:cubicBezTo>
                  <a:cubicBezTo>
                    <a:pt x="1599509" y="289092"/>
                    <a:pt x="1631371" y="276472"/>
                    <a:pt x="1661160" y="259922"/>
                  </a:cubicBezTo>
                  <a:cubicBezTo>
                    <a:pt x="1677171" y="251027"/>
                    <a:pt x="1690800" y="238213"/>
                    <a:pt x="1706880" y="229442"/>
                  </a:cubicBezTo>
                  <a:cubicBezTo>
                    <a:pt x="1746769" y="207684"/>
                    <a:pt x="1788160" y="188802"/>
                    <a:pt x="1828800" y="168482"/>
                  </a:cubicBezTo>
                  <a:cubicBezTo>
                    <a:pt x="1849120" y="158322"/>
                    <a:pt x="1868207" y="145186"/>
                    <a:pt x="1889760" y="138002"/>
                  </a:cubicBezTo>
                  <a:cubicBezTo>
                    <a:pt x="2001071" y="100898"/>
                    <a:pt x="1950031" y="115314"/>
                    <a:pt x="2042160" y="92282"/>
                  </a:cubicBezTo>
                  <a:cubicBezTo>
                    <a:pt x="2052320" y="107522"/>
                    <a:pt x="2069629" y="119935"/>
                    <a:pt x="2072640" y="138002"/>
                  </a:cubicBezTo>
                  <a:cubicBezTo>
                    <a:pt x="2075281" y="153848"/>
                    <a:pt x="2063728" y="168957"/>
                    <a:pt x="2057400" y="183722"/>
                  </a:cubicBezTo>
                  <a:cubicBezTo>
                    <a:pt x="2048451" y="204604"/>
                    <a:pt x="2038192" y="224957"/>
                    <a:pt x="2026920" y="244682"/>
                  </a:cubicBezTo>
                  <a:cubicBezTo>
                    <a:pt x="1990263" y="308832"/>
                    <a:pt x="1996663" y="274605"/>
                    <a:pt x="1965960" y="351362"/>
                  </a:cubicBezTo>
                  <a:cubicBezTo>
                    <a:pt x="1954028" y="381193"/>
                    <a:pt x="1949848" y="414065"/>
                    <a:pt x="1935480" y="442802"/>
                  </a:cubicBezTo>
                  <a:cubicBezTo>
                    <a:pt x="1925320" y="463122"/>
                    <a:pt x="1913949" y="482880"/>
                    <a:pt x="1905000" y="503762"/>
                  </a:cubicBezTo>
                  <a:cubicBezTo>
                    <a:pt x="1898672" y="518527"/>
                    <a:pt x="1876394" y="540571"/>
                    <a:pt x="1889760" y="549482"/>
                  </a:cubicBezTo>
                  <a:cubicBezTo>
                    <a:pt x="1907188" y="561100"/>
                    <a:pt x="1930400" y="539322"/>
                    <a:pt x="1950720" y="534242"/>
                  </a:cubicBezTo>
                  <a:cubicBezTo>
                    <a:pt x="1965960" y="524082"/>
                    <a:pt x="1982369" y="515488"/>
                    <a:pt x="1996440" y="503762"/>
                  </a:cubicBezTo>
                  <a:cubicBezTo>
                    <a:pt x="2049038" y="459931"/>
                    <a:pt x="2056564" y="422761"/>
                    <a:pt x="2133600" y="397082"/>
                  </a:cubicBezTo>
                  <a:cubicBezTo>
                    <a:pt x="2227505" y="365780"/>
                    <a:pt x="2127287" y="401581"/>
                    <a:pt x="2240280" y="351362"/>
                  </a:cubicBezTo>
                  <a:cubicBezTo>
                    <a:pt x="2265279" y="340251"/>
                    <a:pt x="2292011" y="333116"/>
                    <a:pt x="2316480" y="320882"/>
                  </a:cubicBezTo>
                  <a:cubicBezTo>
                    <a:pt x="2332863" y="312691"/>
                    <a:pt x="2345365" y="297617"/>
                    <a:pt x="2362200" y="290402"/>
                  </a:cubicBezTo>
                  <a:cubicBezTo>
                    <a:pt x="2381452" y="282151"/>
                    <a:pt x="2403098" y="281181"/>
                    <a:pt x="2423160" y="275162"/>
                  </a:cubicBezTo>
                  <a:cubicBezTo>
                    <a:pt x="2590895" y="224842"/>
                    <a:pt x="2442325" y="251252"/>
                    <a:pt x="2682240" y="229442"/>
                  </a:cubicBezTo>
                  <a:cubicBezTo>
                    <a:pt x="2873367" y="267667"/>
                    <a:pt x="2697549" y="206892"/>
                    <a:pt x="2773680" y="549482"/>
                  </a:cubicBezTo>
                  <a:cubicBezTo>
                    <a:pt x="2777653" y="567362"/>
                    <a:pt x="2805329" y="530728"/>
                    <a:pt x="2819400" y="519002"/>
                  </a:cubicBezTo>
                  <a:cubicBezTo>
                    <a:pt x="2969200" y="394168"/>
                    <a:pt x="2775720" y="547442"/>
                    <a:pt x="2895600" y="427562"/>
                  </a:cubicBezTo>
                  <a:cubicBezTo>
                    <a:pt x="2908552" y="414610"/>
                    <a:pt x="2926080" y="407242"/>
                    <a:pt x="2941320" y="397082"/>
                  </a:cubicBezTo>
                  <a:cubicBezTo>
                    <a:pt x="2978101" y="341911"/>
                    <a:pt x="2955417" y="359553"/>
                    <a:pt x="3002280" y="3361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493520" y="3749040"/>
              <a:ext cx="1326004" cy="349968"/>
            </a:xfrm>
            <a:prstGeom prst="rect">
              <a:avLst/>
            </a:prstGeom>
            <a:solidFill>
              <a:srgbClr val="F2F2F2">
                <a:alpha val="69412"/>
              </a:srgbClr>
            </a:solidFill>
          </p:spPr>
          <p:txBody>
            <a:bodyPr wrap="none" rtlCol="0">
              <a:spAutoFit/>
            </a:bodyPr>
            <a:lstStyle/>
            <a:p>
              <a:r>
                <a:rPr lang="en-US"/>
                <a:t>Chat Client</a:t>
              </a:r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975360" y="5913120"/>
            <a:ext cx="1455848" cy="378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Hello world</a:t>
            </a:r>
          </a:p>
        </p:txBody>
      </p:sp>
      <p:sp>
        <p:nvSpPr>
          <p:cNvPr id="27" name="Freeform 26"/>
          <p:cNvSpPr/>
          <p:nvPr/>
        </p:nvSpPr>
        <p:spPr>
          <a:xfrm>
            <a:off x="2773680" y="5821680"/>
            <a:ext cx="868680" cy="642645"/>
          </a:xfrm>
          <a:custGeom>
            <a:avLst/>
            <a:gdLst>
              <a:gd name="connsiteX0" fmla="*/ 838200 w 868680"/>
              <a:gd name="connsiteY0" fmla="*/ 76200 h 642645"/>
              <a:gd name="connsiteX1" fmla="*/ 685800 w 868680"/>
              <a:gd name="connsiteY1" fmla="*/ 45720 h 642645"/>
              <a:gd name="connsiteX2" fmla="*/ 594360 w 868680"/>
              <a:gd name="connsiteY2" fmla="*/ 15240 h 642645"/>
              <a:gd name="connsiteX3" fmla="*/ 548640 w 868680"/>
              <a:gd name="connsiteY3" fmla="*/ 0 h 642645"/>
              <a:gd name="connsiteX4" fmla="*/ 198120 w 868680"/>
              <a:gd name="connsiteY4" fmla="*/ 15240 h 642645"/>
              <a:gd name="connsiteX5" fmla="*/ 106680 w 868680"/>
              <a:gd name="connsiteY5" fmla="*/ 45720 h 642645"/>
              <a:gd name="connsiteX6" fmla="*/ 60960 w 868680"/>
              <a:gd name="connsiteY6" fmla="*/ 76200 h 642645"/>
              <a:gd name="connsiteX7" fmla="*/ 30480 w 868680"/>
              <a:gd name="connsiteY7" fmla="*/ 121920 h 642645"/>
              <a:gd name="connsiteX8" fmla="*/ 0 w 868680"/>
              <a:gd name="connsiteY8" fmla="*/ 213360 h 642645"/>
              <a:gd name="connsiteX9" fmla="*/ 15240 w 868680"/>
              <a:gd name="connsiteY9" fmla="*/ 381000 h 642645"/>
              <a:gd name="connsiteX10" fmla="*/ 30480 w 868680"/>
              <a:gd name="connsiteY10" fmla="*/ 426720 h 642645"/>
              <a:gd name="connsiteX11" fmla="*/ 76200 w 868680"/>
              <a:gd name="connsiteY11" fmla="*/ 472440 h 642645"/>
              <a:gd name="connsiteX12" fmla="*/ 228600 w 868680"/>
              <a:gd name="connsiteY12" fmla="*/ 563880 h 642645"/>
              <a:gd name="connsiteX13" fmla="*/ 289560 w 868680"/>
              <a:gd name="connsiteY13" fmla="*/ 579120 h 642645"/>
              <a:gd name="connsiteX14" fmla="*/ 441960 w 868680"/>
              <a:gd name="connsiteY14" fmla="*/ 640080 h 642645"/>
              <a:gd name="connsiteX15" fmla="*/ 746760 w 868680"/>
              <a:gd name="connsiteY15" fmla="*/ 594360 h 642645"/>
              <a:gd name="connsiteX16" fmla="*/ 792480 w 868680"/>
              <a:gd name="connsiteY16" fmla="*/ 548640 h 642645"/>
              <a:gd name="connsiteX17" fmla="*/ 853440 w 868680"/>
              <a:gd name="connsiteY17" fmla="*/ 396240 h 642645"/>
              <a:gd name="connsiteX18" fmla="*/ 868680 w 868680"/>
              <a:gd name="connsiteY18" fmla="*/ 350520 h 642645"/>
              <a:gd name="connsiteX19" fmla="*/ 853440 w 868680"/>
              <a:gd name="connsiteY19" fmla="*/ 259080 h 642645"/>
              <a:gd name="connsiteX20" fmla="*/ 762000 w 868680"/>
              <a:gd name="connsiteY20" fmla="*/ 167640 h 642645"/>
              <a:gd name="connsiteX21" fmla="*/ 716280 w 868680"/>
              <a:gd name="connsiteY21" fmla="*/ 152400 h 642645"/>
              <a:gd name="connsiteX22" fmla="*/ 716280 w 868680"/>
              <a:gd name="connsiteY22" fmla="*/ 121920 h 642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868680" h="642645">
                <a:moveTo>
                  <a:pt x="838200" y="76200"/>
                </a:moveTo>
                <a:cubicBezTo>
                  <a:pt x="776409" y="65902"/>
                  <a:pt x="742636" y="62771"/>
                  <a:pt x="685800" y="45720"/>
                </a:cubicBezTo>
                <a:cubicBezTo>
                  <a:pt x="655026" y="36488"/>
                  <a:pt x="624840" y="25400"/>
                  <a:pt x="594360" y="15240"/>
                </a:cubicBezTo>
                <a:lnTo>
                  <a:pt x="548640" y="0"/>
                </a:lnTo>
                <a:cubicBezTo>
                  <a:pt x="431800" y="5080"/>
                  <a:pt x="314450" y="3206"/>
                  <a:pt x="198120" y="15240"/>
                </a:cubicBezTo>
                <a:cubicBezTo>
                  <a:pt x="166162" y="18546"/>
                  <a:pt x="133413" y="27898"/>
                  <a:pt x="106680" y="45720"/>
                </a:cubicBezTo>
                <a:lnTo>
                  <a:pt x="60960" y="76200"/>
                </a:lnTo>
                <a:cubicBezTo>
                  <a:pt x="50800" y="91440"/>
                  <a:pt x="37919" y="105182"/>
                  <a:pt x="30480" y="121920"/>
                </a:cubicBezTo>
                <a:cubicBezTo>
                  <a:pt x="17431" y="151280"/>
                  <a:pt x="0" y="213360"/>
                  <a:pt x="0" y="213360"/>
                </a:cubicBezTo>
                <a:cubicBezTo>
                  <a:pt x="5080" y="269240"/>
                  <a:pt x="7305" y="325454"/>
                  <a:pt x="15240" y="381000"/>
                </a:cubicBezTo>
                <a:cubicBezTo>
                  <a:pt x="17512" y="396903"/>
                  <a:pt x="21569" y="413354"/>
                  <a:pt x="30480" y="426720"/>
                </a:cubicBezTo>
                <a:cubicBezTo>
                  <a:pt x="42435" y="444653"/>
                  <a:pt x="59187" y="459208"/>
                  <a:pt x="76200" y="472440"/>
                </a:cubicBezTo>
                <a:cubicBezTo>
                  <a:pt x="109202" y="498108"/>
                  <a:pt x="182840" y="546720"/>
                  <a:pt x="228600" y="563880"/>
                </a:cubicBezTo>
                <a:cubicBezTo>
                  <a:pt x="248212" y="571234"/>
                  <a:pt x="269498" y="573101"/>
                  <a:pt x="289560" y="579120"/>
                </a:cubicBezTo>
                <a:cubicBezTo>
                  <a:pt x="383721" y="607368"/>
                  <a:pt x="365579" y="601890"/>
                  <a:pt x="441960" y="640080"/>
                </a:cubicBezTo>
                <a:cubicBezTo>
                  <a:pt x="599699" y="630801"/>
                  <a:pt x="654388" y="671337"/>
                  <a:pt x="746760" y="594360"/>
                </a:cubicBezTo>
                <a:cubicBezTo>
                  <a:pt x="763317" y="580562"/>
                  <a:pt x="779953" y="566178"/>
                  <a:pt x="792480" y="548640"/>
                </a:cubicBezTo>
                <a:cubicBezTo>
                  <a:pt x="820510" y="509398"/>
                  <a:pt x="839560" y="437879"/>
                  <a:pt x="853440" y="396240"/>
                </a:cubicBezTo>
                <a:lnTo>
                  <a:pt x="868680" y="350520"/>
                </a:lnTo>
                <a:cubicBezTo>
                  <a:pt x="863600" y="320040"/>
                  <a:pt x="869010" y="285771"/>
                  <a:pt x="853440" y="259080"/>
                </a:cubicBezTo>
                <a:cubicBezTo>
                  <a:pt x="831721" y="221847"/>
                  <a:pt x="802893" y="181271"/>
                  <a:pt x="762000" y="167640"/>
                </a:cubicBezTo>
                <a:cubicBezTo>
                  <a:pt x="746760" y="162560"/>
                  <a:pt x="727639" y="163759"/>
                  <a:pt x="716280" y="152400"/>
                </a:cubicBezTo>
                <a:lnTo>
                  <a:pt x="716280" y="121920"/>
                </a:lnTo>
              </a:path>
            </a:pathLst>
          </a:custGeom>
          <a:noFill/>
          <a:ln w="762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 27"/>
          <p:cNvSpPr/>
          <p:nvPr/>
        </p:nvSpPr>
        <p:spPr>
          <a:xfrm>
            <a:off x="1722120" y="1503460"/>
            <a:ext cx="1234440" cy="2108420"/>
          </a:xfrm>
          <a:custGeom>
            <a:avLst/>
            <a:gdLst>
              <a:gd name="connsiteX0" fmla="*/ 0 w 1234440"/>
              <a:gd name="connsiteY0" fmla="*/ 2108420 h 2108420"/>
              <a:gd name="connsiteX1" fmla="*/ 15240 w 1234440"/>
              <a:gd name="connsiteY1" fmla="*/ 1818860 h 2108420"/>
              <a:gd name="connsiteX2" fmla="*/ 30480 w 1234440"/>
              <a:gd name="connsiteY2" fmla="*/ 1757900 h 2108420"/>
              <a:gd name="connsiteX3" fmla="*/ 45720 w 1234440"/>
              <a:gd name="connsiteY3" fmla="*/ 1681700 h 2108420"/>
              <a:gd name="connsiteX4" fmla="*/ 60960 w 1234440"/>
              <a:gd name="connsiteY4" fmla="*/ 1483580 h 2108420"/>
              <a:gd name="connsiteX5" fmla="*/ 76200 w 1234440"/>
              <a:gd name="connsiteY5" fmla="*/ 1392140 h 2108420"/>
              <a:gd name="connsiteX6" fmla="*/ 106680 w 1234440"/>
              <a:gd name="connsiteY6" fmla="*/ 1254980 h 2108420"/>
              <a:gd name="connsiteX7" fmla="*/ 152400 w 1234440"/>
              <a:gd name="connsiteY7" fmla="*/ 1117820 h 2108420"/>
              <a:gd name="connsiteX8" fmla="*/ 182880 w 1234440"/>
              <a:gd name="connsiteY8" fmla="*/ 1026380 h 2108420"/>
              <a:gd name="connsiteX9" fmla="*/ 198120 w 1234440"/>
              <a:gd name="connsiteY9" fmla="*/ 980660 h 2108420"/>
              <a:gd name="connsiteX10" fmla="*/ 228600 w 1234440"/>
              <a:gd name="connsiteY10" fmla="*/ 934940 h 2108420"/>
              <a:gd name="connsiteX11" fmla="*/ 243840 w 1234440"/>
              <a:gd name="connsiteY11" fmla="*/ 889220 h 2108420"/>
              <a:gd name="connsiteX12" fmla="*/ 304800 w 1234440"/>
              <a:gd name="connsiteY12" fmla="*/ 797780 h 2108420"/>
              <a:gd name="connsiteX13" fmla="*/ 335280 w 1234440"/>
              <a:gd name="connsiteY13" fmla="*/ 752060 h 2108420"/>
              <a:gd name="connsiteX14" fmla="*/ 381000 w 1234440"/>
              <a:gd name="connsiteY14" fmla="*/ 706340 h 2108420"/>
              <a:gd name="connsiteX15" fmla="*/ 502920 w 1234440"/>
              <a:gd name="connsiteY15" fmla="*/ 569180 h 2108420"/>
              <a:gd name="connsiteX16" fmla="*/ 640080 w 1234440"/>
              <a:gd name="connsiteY16" fmla="*/ 477740 h 2108420"/>
              <a:gd name="connsiteX17" fmla="*/ 731520 w 1234440"/>
              <a:gd name="connsiteY17" fmla="*/ 416780 h 2108420"/>
              <a:gd name="connsiteX18" fmla="*/ 777240 w 1234440"/>
              <a:gd name="connsiteY18" fmla="*/ 386300 h 2108420"/>
              <a:gd name="connsiteX19" fmla="*/ 822960 w 1234440"/>
              <a:gd name="connsiteY19" fmla="*/ 371060 h 2108420"/>
              <a:gd name="connsiteX20" fmla="*/ 960120 w 1234440"/>
              <a:gd name="connsiteY20" fmla="*/ 264380 h 2108420"/>
              <a:gd name="connsiteX21" fmla="*/ 1005840 w 1234440"/>
              <a:gd name="connsiteY21" fmla="*/ 233900 h 2108420"/>
              <a:gd name="connsiteX22" fmla="*/ 1051560 w 1234440"/>
              <a:gd name="connsiteY22" fmla="*/ 203420 h 2108420"/>
              <a:gd name="connsiteX23" fmla="*/ 1143000 w 1234440"/>
              <a:gd name="connsiteY23" fmla="*/ 172940 h 2108420"/>
              <a:gd name="connsiteX24" fmla="*/ 1066800 w 1234440"/>
              <a:gd name="connsiteY24" fmla="*/ 157700 h 2108420"/>
              <a:gd name="connsiteX25" fmla="*/ 1021080 w 1234440"/>
              <a:gd name="connsiteY25" fmla="*/ 127220 h 2108420"/>
              <a:gd name="connsiteX26" fmla="*/ 899160 w 1234440"/>
              <a:gd name="connsiteY26" fmla="*/ 51020 h 2108420"/>
              <a:gd name="connsiteX27" fmla="*/ 807720 w 1234440"/>
              <a:gd name="connsiteY27" fmla="*/ 5300 h 2108420"/>
              <a:gd name="connsiteX28" fmla="*/ 853440 w 1234440"/>
              <a:gd name="connsiteY28" fmla="*/ 20540 h 2108420"/>
              <a:gd name="connsiteX29" fmla="*/ 914400 w 1234440"/>
              <a:gd name="connsiteY29" fmla="*/ 51020 h 2108420"/>
              <a:gd name="connsiteX30" fmla="*/ 1005840 w 1234440"/>
              <a:gd name="connsiteY30" fmla="*/ 111980 h 2108420"/>
              <a:gd name="connsiteX31" fmla="*/ 1066800 w 1234440"/>
              <a:gd name="connsiteY31" fmla="*/ 157700 h 2108420"/>
              <a:gd name="connsiteX32" fmla="*/ 1112520 w 1234440"/>
              <a:gd name="connsiteY32" fmla="*/ 172940 h 2108420"/>
              <a:gd name="connsiteX33" fmla="*/ 1219200 w 1234440"/>
              <a:gd name="connsiteY33" fmla="*/ 218660 h 2108420"/>
              <a:gd name="connsiteX34" fmla="*/ 1234440 w 1234440"/>
              <a:gd name="connsiteY34" fmla="*/ 279620 h 2108420"/>
              <a:gd name="connsiteX35" fmla="*/ 1219200 w 1234440"/>
              <a:gd name="connsiteY35" fmla="*/ 325340 h 2108420"/>
              <a:gd name="connsiteX36" fmla="*/ 1173480 w 1234440"/>
              <a:gd name="connsiteY36" fmla="*/ 447260 h 2108420"/>
              <a:gd name="connsiteX37" fmla="*/ 1158240 w 1234440"/>
              <a:gd name="connsiteY37" fmla="*/ 523460 h 2108420"/>
              <a:gd name="connsiteX38" fmla="*/ 1143000 w 1234440"/>
              <a:gd name="connsiteY38" fmla="*/ 584420 h 2108420"/>
              <a:gd name="connsiteX39" fmla="*/ 1143000 w 1234440"/>
              <a:gd name="connsiteY39" fmla="*/ 630140 h 2108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234440" h="2108420">
                <a:moveTo>
                  <a:pt x="0" y="2108420"/>
                </a:moveTo>
                <a:cubicBezTo>
                  <a:pt x="5080" y="2011900"/>
                  <a:pt x="6867" y="1915150"/>
                  <a:pt x="15240" y="1818860"/>
                </a:cubicBezTo>
                <a:cubicBezTo>
                  <a:pt x="17054" y="1797993"/>
                  <a:pt x="25936" y="1778347"/>
                  <a:pt x="30480" y="1757900"/>
                </a:cubicBezTo>
                <a:cubicBezTo>
                  <a:pt x="36099" y="1732614"/>
                  <a:pt x="40640" y="1707100"/>
                  <a:pt x="45720" y="1681700"/>
                </a:cubicBezTo>
                <a:cubicBezTo>
                  <a:pt x="50800" y="1615660"/>
                  <a:pt x="54026" y="1549451"/>
                  <a:pt x="60960" y="1483580"/>
                </a:cubicBezTo>
                <a:cubicBezTo>
                  <a:pt x="64195" y="1452849"/>
                  <a:pt x="70672" y="1422542"/>
                  <a:pt x="76200" y="1392140"/>
                </a:cubicBezTo>
                <a:cubicBezTo>
                  <a:pt x="82893" y="1355328"/>
                  <a:pt x="95390" y="1292613"/>
                  <a:pt x="106680" y="1254980"/>
                </a:cubicBezTo>
                <a:lnTo>
                  <a:pt x="152400" y="1117820"/>
                </a:lnTo>
                <a:lnTo>
                  <a:pt x="182880" y="1026380"/>
                </a:lnTo>
                <a:cubicBezTo>
                  <a:pt x="187960" y="1011140"/>
                  <a:pt x="189209" y="994026"/>
                  <a:pt x="198120" y="980660"/>
                </a:cubicBezTo>
                <a:cubicBezTo>
                  <a:pt x="208280" y="965420"/>
                  <a:pt x="220409" y="951323"/>
                  <a:pt x="228600" y="934940"/>
                </a:cubicBezTo>
                <a:cubicBezTo>
                  <a:pt x="235784" y="920572"/>
                  <a:pt x="236038" y="903263"/>
                  <a:pt x="243840" y="889220"/>
                </a:cubicBezTo>
                <a:cubicBezTo>
                  <a:pt x="261630" y="857198"/>
                  <a:pt x="284480" y="828260"/>
                  <a:pt x="304800" y="797780"/>
                </a:cubicBezTo>
                <a:cubicBezTo>
                  <a:pt x="314960" y="782540"/>
                  <a:pt x="322328" y="765012"/>
                  <a:pt x="335280" y="752060"/>
                </a:cubicBezTo>
                <a:cubicBezTo>
                  <a:pt x="350520" y="736820"/>
                  <a:pt x="367202" y="722897"/>
                  <a:pt x="381000" y="706340"/>
                </a:cubicBezTo>
                <a:cubicBezTo>
                  <a:pt x="438261" y="637626"/>
                  <a:pt x="391772" y="643279"/>
                  <a:pt x="502920" y="569180"/>
                </a:cubicBezTo>
                <a:lnTo>
                  <a:pt x="640080" y="477740"/>
                </a:lnTo>
                <a:lnTo>
                  <a:pt x="731520" y="416780"/>
                </a:lnTo>
                <a:cubicBezTo>
                  <a:pt x="746760" y="406620"/>
                  <a:pt x="759864" y="392092"/>
                  <a:pt x="777240" y="386300"/>
                </a:cubicBezTo>
                <a:lnTo>
                  <a:pt x="822960" y="371060"/>
                </a:lnTo>
                <a:cubicBezTo>
                  <a:pt x="894583" y="299437"/>
                  <a:pt x="850747" y="337295"/>
                  <a:pt x="960120" y="264380"/>
                </a:cubicBezTo>
                <a:lnTo>
                  <a:pt x="1005840" y="233900"/>
                </a:lnTo>
                <a:cubicBezTo>
                  <a:pt x="1021080" y="223740"/>
                  <a:pt x="1034184" y="209212"/>
                  <a:pt x="1051560" y="203420"/>
                </a:cubicBezTo>
                <a:lnTo>
                  <a:pt x="1143000" y="172940"/>
                </a:lnTo>
                <a:cubicBezTo>
                  <a:pt x="1117600" y="167860"/>
                  <a:pt x="1091054" y="166795"/>
                  <a:pt x="1066800" y="157700"/>
                </a:cubicBezTo>
                <a:cubicBezTo>
                  <a:pt x="1049650" y="151269"/>
                  <a:pt x="1035985" y="137866"/>
                  <a:pt x="1021080" y="127220"/>
                </a:cubicBezTo>
                <a:cubicBezTo>
                  <a:pt x="955442" y="80336"/>
                  <a:pt x="970766" y="81708"/>
                  <a:pt x="899160" y="51020"/>
                </a:cubicBezTo>
                <a:cubicBezTo>
                  <a:pt x="887886" y="46188"/>
                  <a:pt x="807720" y="26220"/>
                  <a:pt x="807720" y="5300"/>
                </a:cubicBezTo>
                <a:cubicBezTo>
                  <a:pt x="807720" y="-10764"/>
                  <a:pt x="838675" y="14212"/>
                  <a:pt x="853440" y="20540"/>
                </a:cubicBezTo>
                <a:cubicBezTo>
                  <a:pt x="874322" y="29489"/>
                  <a:pt x="894919" y="39331"/>
                  <a:pt x="914400" y="51020"/>
                </a:cubicBezTo>
                <a:cubicBezTo>
                  <a:pt x="945812" y="69867"/>
                  <a:pt x="975830" y="90973"/>
                  <a:pt x="1005840" y="111980"/>
                </a:cubicBezTo>
                <a:cubicBezTo>
                  <a:pt x="1026648" y="126546"/>
                  <a:pt x="1044747" y="145098"/>
                  <a:pt x="1066800" y="157700"/>
                </a:cubicBezTo>
                <a:cubicBezTo>
                  <a:pt x="1080748" y="165670"/>
                  <a:pt x="1097755" y="166612"/>
                  <a:pt x="1112520" y="172940"/>
                </a:cubicBezTo>
                <a:cubicBezTo>
                  <a:pt x="1244345" y="229436"/>
                  <a:pt x="1111978" y="182919"/>
                  <a:pt x="1219200" y="218660"/>
                </a:cubicBezTo>
                <a:cubicBezTo>
                  <a:pt x="1224280" y="238980"/>
                  <a:pt x="1234440" y="258675"/>
                  <a:pt x="1234440" y="279620"/>
                </a:cubicBezTo>
                <a:cubicBezTo>
                  <a:pt x="1234440" y="295684"/>
                  <a:pt x="1223613" y="309894"/>
                  <a:pt x="1219200" y="325340"/>
                </a:cubicBezTo>
                <a:cubicBezTo>
                  <a:pt x="1191533" y="422173"/>
                  <a:pt x="1220829" y="352562"/>
                  <a:pt x="1173480" y="447260"/>
                </a:cubicBezTo>
                <a:cubicBezTo>
                  <a:pt x="1168400" y="472660"/>
                  <a:pt x="1163859" y="498174"/>
                  <a:pt x="1158240" y="523460"/>
                </a:cubicBezTo>
                <a:cubicBezTo>
                  <a:pt x="1153696" y="543907"/>
                  <a:pt x="1145962" y="563685"/>
                  <a:pt x="1143000" y="584420"/>
                </a:cubicBezTo>
                <a:cubicBezTo>
                  <a:pt x="1140845" y="599507"/>
                  <a:pt x="1143000" y="614900"/>
                  <a:pt x="1143000" y="630140"/>
                </a:cubicBez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426720" y="2179320"/>
            <a:ext cx="3318537" cy="779316"/>
          </a:xfrm>
          <a:prstGeom prst="rect">
            <a:avLst/>
          </a:prstGeom>
          <a:solidFill>
            <a:srgbClr val="FFFFFF">
              <a:alpha val="67843"/>
            </a:srgbClr>
          </a:solidFill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addMsg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msg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= Hello world</a:t>
            </a:r>
          </a:p>
        </p:txBody>
      </p:sp>
    </p:spTree>
    <p:extLst>
      <p:ext uri="{BB962C8B-B14F-4D97-AF65-F5344CB8AC3E}">
        <p14:creationId xmlns:p14="http://schemas.microsoft.com/office/powerpoint/2010/main" val="1479011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 animBg="1"/>
      <p:bldP spid="28" grpId="0" animBg="1"/>
      <p:bldP spid="29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2142" y="152399"/>
            <a:ext cx="1536682" cy="199167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815840" y="274320"/>
            <a:ext cx="2765501" cy="11228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history = [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Hello world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]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5425325" y="3520440"/>
            <a:ext cx="4511155" cy="3825240"/>
            <a:chOff x="76085" y="3688080"/>
            <a:chExt cx="4511155" cy="3825240"/>
          </a:xfrm>
        </p:grpSpPr>
        <p:grpSp>
          <p:nvGrpSpPr>
            <p:cNvPr id="12" name="Group 11"/>
            <p:cNvGrpSpPr/>
            <p:nvPr/>
          </p:nvGrpSpPr>
          <p:grpSpPr>
            <a:xfrm>
              <a:off x="746760" y="3852296"/>
              <a:ext cx="2758440" cy="2304664"/>
              <a:chOff x="746760" y="3974216"/>
              <a:chExt cx="3111500" cy="2639944"/>
            </a:xfrm>
          </p:grpSpPr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46760" y="3974216"/>
                <a:ext cx="3111500" cy="2139564"/>
              </a:xfrm>
              <a:prstGeom prst="rect">
                <a:avLst/>
              </a:prstGeom>
            </p:spPr>
          </p:pic>
          <p:sp>
            <p:nvSpPr>
              <p:cNvPr id="9" name="Rectangle 8"/>
              <p:cNvSpPr/>
              <p:nvPr/>
            </p:nvSpPr>
            <p:spPr>
              <a:xfrm>
                <a:off x="777240" y="4145280"/>
                <a:ext cx="3048000" cy="19202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ounded Rectangle 9"/>
              <p:cNvSpPr/>
              <p:nvPr/>
            </p:nvSpPr>
            <p:spPr>
              <a:xfrm>
                <a:off x="777240" y="6111240"/>
                <a:ext cx="2087880" cy="502920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ounded Rectangle 10"/>
              <p:cNvSpPr/>
              <p:nvPr/>
            </p:nvSpPr>
            <p:spPr>
              <a:xfrm>
                <a:off x="2880360" y="6111240"/>
                <a:ext cx="960120" cy="502920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Send</a:t>
                </a:r>
              </a:p>
            </p:txBody>
          </p:sp>
        </p:grpSp>
        <p:sp>
          <p:nvSpPr>
            <p:cNvPr id="13" name="Freeform 12"/>
            <p:cNvSpPr/>
            <p:nvPr/>
          </p:nvSpPr>
          <p:spPr>
            <a:xfrm>
              <a:off x="76085" y="3688080"/>
              <a:ext cx="4511155" cy="3825240"/>
            </a:xfrm>
            <a:custGeom>
              <a:avLst/>
              <a:gdLst>
                <a:gd name="connsiteX0" fmla="*/ 563995 w 4511155"/>
                <a:gd name="connsiteY0" fmla="*/ 2438400 h 3825240"/>
                <a:gd name="connsiteX1" fmla="*/ 548755 w 4511155"/>
                <a:gd name="connsiteY1" fmla="*/ 2057400 h 3825240"/>
                <a:gd name="connsiteX2" fmla="*/ 533515 w 4511155"/>
                <a:gd name="connsiteY2" fmla="*/ 1920240 h 3825240"/>
                <a:gd name="connsiteX3" fmla="*/ 563995 w 4511155"/>
                <a:gd name="connsiteY3" fmla="*/ 1005840 h 3825240"/>
                <a:gd name="connsiteX4" fmla="*/ 533515 w 4511155"/>
                <a:gd name="connsiteY4" fmla="*/ 198120 h 3825240"/>
                <a:gd name="connsiteX5" fmla="*/ 594475 w 4511155"/>
                <a:gd name="connsiteY5" fmla="*/ 15240 h 3825240"/>
                <a:gd name="connsiteX6" fmla="*/ 914515 w 4511155"/>
                <a:gd name="connsiteY6" fmla="*/ 0 h 3825240"/>
                <a:gd name="connsiteX7" fmla="*/ 2453755 w 4511155"/>
                <a:gd name="connsiteY7" fmla="*/ 15240 h 3825240"/>
                <a:gd name="connsiteX8" fmla="*/ 2529955 w 4511155"/>
                <a:gd name="connsiteY8" fmla="*/ 30480 h 3825240"/>
                <a:gd name="connsiteX9" fmla="*/ 2651875 w 4511155"/>
                <a:gd name="connsiteY9" fmla="*/ 45720 h 3825240"/>
                <a:gd name="connsiteX10" fmla="*/ 3017635 w 4511155"/>
                <a:gd name="connsiteY10" fmla="*/ 60960 h 3825240"/>
                <a:gd name="connsiteX11" fmla="*/ 3368155 w 4511155"/>
                <a:gd name="connsiteY11" fmla="*/ 91440 h 3825240"/>
                <a:gd name="connsiteX12" fmla="*/ 3596755 w 4511155"/>
                <a:gd name="connsiteY12" fmla="*/ 106680 h 3825240"/>
                <a:gd name="connsiteX13" fmla="*/ 3611995 w 4511155"/>
                <a:gd name="connsiteY13" fmla="*/ 350520 h 3825240"/>
                <a:gd name="connsiteX14" fmla="*/ 3627235 w 4511155"/>
                <a:gd name="connsiteY14" fmla="*/ 411480 h 3825240"/>
                <a:gd name="connsiteX15" fmla="*/ 3657715 w 4511155"/>
                <a:gd name="connsiteY15" fmla="*/ 1127760 h 3825240"/>
                <a:gd name="connsiteX16" fmla="*/ 3642475 w 4511155"/>
                <a:gd name="connsiteY16" fmla="*/ 1706880 h 3825240"/>
                <a:gd name="connsiteX17" fmla="*/ 3627235 w 4511155"/>
                <a:gd name="connsiteY17" fmla="*/ 2377440 h 3825240"/>
                <a:gd name="connsiteX18" fmla="*/ 3581515 w 4511155"/>
                <a:gd name="connsiteY18" fmla="*/ 2484120 h 3825240"/>
                <a:gd name="connsiteX19" fmla="*/ 3551035 w 4511155"/>
                <a:gd name="connsiteY19" fmla="*/ 2575560 h 3825240"/>
                <a:gd name="connsiteX20" fmla="*/ 3535795 w 4511155"/>
                <a:gd name="connsiteY20" fmla="*/ 2621280 h 3825240"/>
                <a:gd name="connsiteX21" fmla="*/ 3596755 w 4511155"/>
                <a:gd name="connsiteY21" fmla="*/ 2727960 h 3825240"/>
                <a:gd name="connsiteX22" fmla="*/ 3627235 w 4511155"/>
                <a:gd name="connsiteY22" fmla="*/ 2773680 h 3825240"/>
                <a:gd name="connsiteX23" fmla="*/ 3672955 w 4511155"/>
                <a:gd name="connsiteY23" fmla="*/ 2804160 h 3825240"/>
                <a:gd name="connsiteX24" fmla="*/ 3718675 w 4511155"/>
                <a:gd name="connsiteY24" fmla="*/ 2865120 h 3825240"/>
                <a:gd name="connsiteX25" fmla="*/ 3855835 w 4511155"/>
                <a:gd name="connsiteY25" fmla="*/ 2987040 h 3825240"/>
                <a:gd name="connsiteX26" fmla="*/ 4008235 w 4511155"/>
                <a:gd name="connsiteY26" fmla="*/ 3139440 h 3825240"/>
                <a:gd name="connsiteX27" fmla="*/ 4053955 w 4511155"/>
                <a:gd name="connsiteY27" fmla="*/ 3185160 h 3825240"/>
                <a:gd name="connsiteX28" fmla="*/ 4084435 w 4511155"/>
                <a:gd name="connsiteY28" fmla="*/ 3230880 h 3825240"/>
                <a:gd name="connsiteX29" fmla="*/ 4160635 w 4511155"/>
                <a:gd name="connsiteY29" fmla="*/ 3276600 h 3825240"/>
                <a:gd name="connsiteX30" fmla="*/ 4282555 w 4511155"/>
                <a:gd name="connsiteY30" fmla="*/ 3383280 h 3825240"/>
                <a:gd name="connsiteX31" fmla="*/ 4373995 w 4511155"/>
                <a:gd name="connsiteY31" fmla="*/ 3429000 h 3825240"/>
                <a:gd name="connsiteX32" fmla="*/ 4511155 w 4511155"/>
                <a:gd name="connsiteY32" fmla="*/ 3550920 h 3825240"/>
                <a:gd name="connsiteX33" fmla="*/ 4282555 w 4511155"/>
                <a:gd name="connsiteY33" fmla="*/ 3596640 h 3825240"/>
                <a:gd name="connsiteX34" fmla="*/ 3246235 w 4511155"/>
                <a:gd name="connsiteY34" fmla="*/ 3627120 h 3825240"/>
                <a:gd name="connsiteX35" fmla="*/ 3124315 w 4511155"/>
                <a:gd name="connsiteY35" fmla="*/ 3657600 h 3825240"/>
                <a:gd name="connsiteX36" fmla="*/ 2910955 w 4511155"/>
                <a:gd name="connsiteY36" fmla="*/ 3672840 h 3825240"/>
                <a:gd name="connsiteX37" fmla="*/ 2758555 w 4511155"/>
                <a:gd name="connsiteY37" fmla="*/ 3688080 h 3825240"/>
                <a:gd name="connsiteX38" fmla="*/ 2636635 w 4511155"/>
                <a:gd name="connsiteY38" fmla="*/ 3703320 h 3825240"/>
                <a:gd name="connsiteX39" fmla="*/ 2377555 w 4511155"/>
                <a:gd name="connsiteY39" fmla="*/ 3718560 h 3825240"/>
                <a:gd name="connsiteX40" fmla="*/ 2286115 w 4511155"/>
                <a:gd name="connsiteY40" fmla="*/ 3733800 h 3825240"/>
                <a:gd name="connsiteX41" fmla="*/ 2179435 w 4511155"/>
                <a:gd name="connsiteY41" fmla="*/ 3749040 h 3825240"/>
                <a:gd name="connsiteX42" fmla="*/ 2042275 w 4511155"/>
                <a:gd name="connsiteY42" fmla="*/ 3794760 h 3825240"/>
                <a:gd name="connsiteX43" fmla="*/ 1920355 w 4511155"/>
                <a:gd name="connsiteY43" fmla="*/ 3825240 h 3825240"/>
                <a:gd name="connsiteX44" fmla="*/ 1524115 w 4511155"/>
                <a:gd name="connsiteY44" fmla="*/ 3810000 h 3825240"/>
                <a:gd name="connsiteX45" fmla="*/ 1402195 w 4511155"/>
                <a:gd name="connsiteY45" fmla="*/ 3794760 h 3825240"/>
                <a:gd name="connsiteX46" fmla="*/ 1295515 w 4511155"/>
                <a:gd name="connsiteY46" fmla="*/ 3779520 h 3825240"/>
                <a:gd name="connsiteX47" fmla="*/ 91555 w 4511155"/>
                <a:gd name="connsiteY47" fmla="*/ 3764280 h 3825240"/>
                <a:gd name="connsiteX48" fmla="*/ 115 w 4511155"/>
                <a:gd name="connsiteY48" fmla="*/ 3733800 h 3825240"/>
                <a:gd name="connsiteX49" fmla="*/ 15355 w 4511155"/>
                <a:gd name="connsiteY49" fmla="*/ 3581400 h 3825240"/>
                <a:gd name="connsiteX50" fmla="*/ 45835 w 4511155"/>
                <a:gd name="connsiteY50" fmla="*/ 3413760 h 3825240"/>
                <a:gd name="connsiteX51" fmla="*/ 76315 w 4511155"/>
                <a:gd name="connsiteY51" fmla="*/ 3352800 h 3825240"/>
                <a:gd name="connsiteX52" fmla="*/ 122035 w 4511155"/>
                <a:gd name="connsiteY52" fmla="*/ 3200400 h 3825240"/>
                <a:gd name="connsiteX53" fmla="*/ 213475 w 4511155"/>
                <a:gd name="connsiteY53" fmla="*/ 3124200 h 3825240"/>
                <a:gd name="connsiteX54" fmla="*/ 243955 w 4511155"/>
                <a:gd name="connsiteY54" fmla="*/ 3017520 h 3825240"/>
                <a:gd name="connsiteX55" fmla="*/ 274435 w 4511155"/>
                <a:gd name="connsiteY55" fmla="*/ 2926080 h 3825240"/>
                <a:gd name="connsiteX56" fmla="*/ 304915 w 4511155"/>
                <a:gd name="connsiteY56" fmla="*/ 2880360 h 3825240"/>
                <a:gd name="connsiteX57" fmla="*/ 335395 w 4511155"/>
                <a:gd name="connsiteY57" fmla="*/ 2788920 h 3825240"/>
                <a:gd name="connsiteX58" fmla="*/ 365875 w 4511155"/>
                <a:gd name="connsiteY58" fmla="*/ 2743200 h 3825240"/>
                <a:gd name="connsiteX59" fmla="*/ 381115 w 4511155"/>
                <a:gd name="connsiteY59" fmla="*/ 2697480 h 3825240"/>
                <a:gd name="connsiteX60" fmla="*/ 442075 w 4511155"/>
                <a:gd name="connsiteY60" fmla="*/ 2606040 h 3825240"/>
                <a:gd name="connsiteX61" fmla="*/ 472555 w 4511155"/>
                <a:gd name="connsiteY61" fmla="*/ 2560320 h 3825240"/>
                <a:gd name="connsiteX62" fmla="*/ 503035 w 4511155"/>
                <a:gd name="connsiteY62" fmla="*/ 2514600 h 3825240"/>
                <a:gd name="connsiteX63" fmla="*/ 518275 w 4511155"/>
                <a:gd name="connsiteY63" fmla="*/ 2484120 h 3825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4511155" h="3825240">
                  <a:moveTo>
                    <a:pt x="563995" y="2438400"/>
                  </a:moveTo>
                  <a:cubicBezTo>
                    <a:pt x="558915" y="2311400"/>
                    <a:pt x="556219" y="2184282"/>
                    <a:pt x="548755" y="2057400"/>
                  </a:cubicBezTo>
                  <a:cubicBezTo>
                    <a:pt x="546054" y="2011478"/>
                    <a:pt x="533515" y="1966241"/>
                    <a:pt x="533515" y="1920240"/>
                  </a:cubicBezTo>
                  <a:cubicBezTo>
                    <a:pt x="533515" y="1188029"/>
                    <a:pt x="512795" y="1364238"/>
                    <a:pt x="563995" y="1005840"/>
                  </a:cubicBezTo>
                  <a:cubicBezTo>
                    <a:pt x="548082" y="719400"/>
                    <a:pt x="533515" y="501664"/>
                    <a:pt x="533515" y="198120"/>
                  </a:cubicBezTo>
                  <a:cubicBezTo>
                    <a:pt x="533515" y="162791"/>
                    <a:pt x="512397" y="25500"/>
                    <a:pt x="594475" y="15240"/>
                  </a:cubicBezTo>
                  <a:cubicBezTo>
                    <a:pt x="700451" y="1993"/>
                    <a:pt x="807835" y="5080"/>
                    <a:pt x="914515" y="0"/>
                  </a:cubicBezTo>
                  <a:lnTo>
                    <a:pt x="2453755" y="15240"/>
                  </a:lnTo>
                  <a:cubicBezTo>
                    <a:pt x="2479653" y="15729"/>
                    <a:pt x="2504353" y="26541"/>
                    <a:pt x="2529955" y="30480"/>
                  </a:cubicBezTo>
                  <a:cubicBezTo>
                    <a:pt x="2570435" y="36708"/>
                    <a:pt x="2610998" y="43165"/>
                    <a:pt x="2651875" y="45720"/>
                  </a:cubicBezTo>
                  <a:cubicBezTo>
                    <a:pt x="2773663" y="53332"/>
                    <a:pt x="2895715" y="55880"/>
                    <a:pt x="3017635" y="60960"/>
                  </a:cubicBezTo>
                  <a:cubicBezTo>
                    <a:pt x="3161172" y="108806"/>
                    <a:pt x="3039013" y="72632"/>
                    <a:pt x="3368155" y="91440"/>
                  </a:cubicBezTo>
                  <a:lnTo>
                    <a:pt x="3596755" y="106680"/>
                  </a:lnTo>
                  <a:cubicBezTo>
                    <a:pt x="3601835" y="187960"/>
                    <a:pt x="3603892" y="269486"/>
                    <a:pt x="3611995" y="350520"/>
                  </a:cubicBezTo>
                  <a:cubicBezTo>
                    <a:pt x="3614079" y="371361"/>
                    <a:pt x="3626262" y="390557"/>
                    <a:pt x="3627235" y="411480"/>
                  </a:cubicBezTo>
                  <a:cubicBezTo>
                    <a:pt x="3664641" y="1215714"/>
                    <a:pt x="3613529" y="774274"/>
                    <a:pt x="3657715" y="1127760"/>
                  </a:cubicBezTo>
                  <a:cubicBezTo>
                    <a:pt x="3652635" y="1320800"/>
                    <a:pt x="3647184" y="1513831"/>
                    <a:pt x="3642475" y="1706880"/>
                  </a:cubicBezTo>
                  <a:cubicBezTo>
                    <a:pt x="3637024" y="1930391"/>
                    <a:pt x="3636740" y="2154064"/>
                    <a:pt x="3627235" y="2377440"/>
                  </a:cubicBezTo>
                  <a:cubicBezTo>
                    <a:pt x="3626067" y="2404888"/>
                    <a:pt x="3589118" y="2465111"/>
                    <a:pt x="3581515" y="2484120"/>
                  </a:cubicBezTo>
                  <a:cubicBezTo>
                    <a:pt x="3569583" y="2513951"/>
                    <a:pt x="3561195" y="2545080"/>
                    <a:pt x="3551035" y="2575560"/>
                  </a:cubicBezTo>
                  <a:lnTo>
                    <a:pt x="3535795" y="2621280"/>
                  </a:lnTo>
                  <a:cubicBezTo>
                    <a:pt x="3560526" y="2695473"/>
                    <a:pt x="3539090" y="2647229"/>
                    <a:pt x="3596755" y="2727960"/>
                  </a:cubicBezTo>
                  <a:cubicBezTo>
                    <a:pt x="3607401" y="2742865"/>
                    <a:pt x="3614283" y="2760728"/>
                    <a:pt x="3627235" y="2773680"/>
                  </a:cubicBezTo>
                  <a:cubicBezTo>
                    <a:pt x="3640187" y="2786632"/>
                    <a:pt x="3660003" y="2791208"/>
                    <a:pt x="3672955" y="2804160"/>
                  </a:cubicBezTo>
                  <a:cubicBezTo>
                    <a:pt x="3690916" y="2822121"/>
                    <a:pt x="3701949" y="2846005"/>
                    <a:pt x="3718675" y="2865120"/>
                  </a:cubicBezTo>
                  <a:cubicBezTo>
                    <a:pt x="3794556" y="2951841"/>
                    <a:pt x="3766341" y="2905004"/>
                    <a:pt x="3855835" y="2987040"/>
                  </a:cubicBezTo>
                  <a:lnTo>
                    <a:pt x="4008235" y="3139440"/>
                  </a:lnTo>
                  <a:cubicBezTo>
                    <a:pt x="4023475" y="3154680"/>
                    <a:pt x="4042000" y="3167227"/>
                    <a:pt x="4053955" y="3185160"/>
                  </a:cubicBezTo>
                  <a:cubicBezTo>
                    <a:pt x="4064115" y="3200400"/>
                    <a:pt x="4070528" y="3218960"/>
                    <a:pt x="4084435" y="3230880"/>
                  </a:cubicBezTo>
                  <a:cubicBezTo>
                    <a:pt x="4106925" y="3250157"/>
                    <a:pt x="4137253" y="3258414"/>
                    <a:pt x="4160635" y="3276600"/>
                  </a:cubicBezTo>
                  <a:cubicBezTo>
                    <a:pt x="4242354" y="3340160"/>
                    <a:pt x="4196132" y="3333895"/>
                    <a:pt x="4282555" y="3383280"/>
                  </a:cubicBezTo>
                  <a:cubicBezTo>
                    <a:pt x="4356698" y="3425647"/>
                    <a:pt x="4302313" y="3365283"/>
                    <a:pt x="4373995" y="3429000"/>
                  </a:cubicBezTo>
                  <a:cubicBezTo>
                    <a:pt x="4530582" y="3568189"/>
                    <a:pt x="4407390" y="3481744"/>
                    <a:pt x="4511155" y="3550920"/>
                  </a:cubicBezTo>
                  <a:cubicBezTo>
                    <a:pt x="4401409" y="3605793"/>
                    <a:pt x="4469361" y="3581073"/>
                    <a:pt x="4282555" y="3596640"/>
                  </a:cubicBezTo>
                  <a:cubicBezTo>
                    <a:pt x="3852719" y="3632460"/>
                    <a:pt x="3952759" y="3614274"/>
                    <a:pt x="3246235" y="3627120"/>
                  </a:cubicBezTo>
                  <a:cubicBezTo>
                    <a:pt x="3199629" y="3642655"/>
                    <a:pt x="3178072" y="3651941"/>
                    <a:pt x="3124315" y="3657600"/>
                  </a:cubicBezTo>
                  <a:cubicBezTo>
                    <a:pt x="3053406" y="3665064"/>
                    <a:pt x="2982010" y="3666919"/>
                    <a:pt x="2910955" y="3672840"/>
                  </a:cubicBezTo>
                  <a:cubicBezTo>
                    <a:pt x="2860078" y="3677080"/>
                    <a:pt x="2809296" y="3682442"/>
                    <a:pt x="2758555" y="3688080"/>
                  </a:cubicBezTo>
                  <a:cubicBezTo>
                    <a:pt x="2717849" y="3692603"/>
                    <a:pt x="2677461" y="3700054"/>
                    <a:pt x="2636635" y="3703320"/>
                  </a:cubicBezTo>
                  <a:cubicBezTo>
                    <a:pt x="2550401" y="3710219"/>
                    <a:pt x="2463915" y="3713480"/>
                    <a:pt x="2377555" y="3718560"/>
                  </a:cubicBezTo>
                  <a:lnTo>
                    <a:pt x="2286115" y="3733800"/>
                  </a:lnTo>
                  <a:cubicBezTo>
                    <a:pt x="2250612" y="3739262"/>
                    <a:pt x="2214284" y="3740328"/>
                    <a:pt x="2179435" y="3749040"/>
                  </a:cubicBezTo>
                  <a:cubicBezTo>
                    <a:pt x="2132681" y="3760729"/>
                    <a:pt x="2089029" y="3783071"/>
                    <a:pt x="2042275" y="3794760"/>
                  </a:cubicBezTo>
                  <a:lnTo>
                    <a:pt x="1920355" y="3825240"/>
                  </a:lnTo>
                  <a:cubicBezTo>
                    <a:pt x="1788275" y="3820160"/>
                    <a:pt x="1656065" y="3817762"/>
                    <a:pt x="1524115" y="3810000"/>
                  </a:cubicBezTo>
                  <a:cubicBezTo>
                    <a:pt x="1483229" y="3807595"/>
                    <a:pt x="1442792" y="3800173"/>
                    <a:pt x="1402195" y="3794760"/>
                  </a:cubicBezTo>
                  <a:cubicBezTo>
                    <a:pt x="1366589" y="3790013"/>
                    <a:pt x="1331426" y="3780355"/>
                    <a:pt x="1295515" y="3779520"/>
                  </a:cubicBezTo>
                  <a:cubicBezTo>
                    <a:pt x="894271" y="3770189"/>
                    <a:pt x="492875" y="3769360"/>
                    <a:pt x="91555" y="3764280"/>
                  </a:cubicBezTo>
                  <a:cubicBezTo>
                    <a:pt x="61075" y="3754120"/>
                    <a:pt x="-3082" y="3765769"/>
                    <a:pt x="115" y="3733800"/>
                  </a:cubicBezTo>
                  <a:cubicBezTo>
                    <a:pt x="5195" y="3683000"/>
                    <a:pt x="9390" y="3632104"/>
                    <a:pt x="15355" y="3581400"/>
                  </a:cubicBezTo>
                  <a:cubicBezTo>
                    <a:pt x="19487" y="3546274"/>
                    <a:pt x="30087" y="3455755"/>
                    <a:pt x="45835" y="3413760"/>
                  </a:cubicBezTo>
                  <a:cubicBezTo>
                    <a:pt x="53812" y="3392488"/>
                    <a:pt x="68338" y="3374072"/>
                    <a:pt x="76315" y="3352800"/>
                  </a:cubicBezTo>
                  <a:cubicBezTo>
                    <a:pt x="88747" y="3319648"/>
                    <a:pt x="101192" y="3221243"/>
                    <a:pt x="122035" y="3200400"/>
                  </a:cubicBezTo>
                  <a:cubicBezTo>
                    <a:pt x="180707" y="3141728"/>
                    <a:pt x="149822" y="3166635"/>
                    <a:pt x="213475" y="3124200"/>
                  </a:cubicBezTo>
                  <a:cubicBezTo>
                    <a:pt x="264692" y="2970549"/>
                    <a:pt x="186546" y="3208882"/>
                    <a:pt x="243955" y="3017520"/>
                  </a:cubicBezTo>
                  <a:cubicBezTo>
                    <a:pt x="253187" y="2986746"/>
                    <a:pt x="256613" y="2952813"/>
                    <a:pt x="274435" y="2926080"/>
                  </a:cubicBezTo>
                  <a:cubicBezTo>
                    <a:pt x="284595" y="2910840"/>
                    <a:pt x="297476" y="2897098"/>
                    <a:pt x="304915" y="2880360"/>
                  </a:cubicBezTo>
                  <a:cubicBezTo>
                    <a:pt x="317964" y="2851000"/>
                    <a:pt x="317573" y="2815653"/>
                    <a:pt x="335395" y="2788920"/>
                  </a:cubicBezTo>
                  <a:cubicBezTo>
                    <a:pt x="345555" y="2773680"/>
                    <a:pt x="357684" y="2759583"/>
                    <a:pt x="365875" y="2743200"/>
                  </a:cubicBezTo>
                  <a:cubicBezTo>
                    <a:pt x="373059" y="2728832"/>
                    <a:pt x="373313" y="2711523"/>
                    <a:pt x="381115" y="2697480"/>
                  </a:cubicBezTo>
                  <a:cubicBezTo>
                    <a:pt x="398905" y="2665458"/>
                    <a:pt x="421755" y="2636520"/>
                    <a:pt x="442075" y="2606040"/>
                  </a:cubicBezTo>
                  <a:lnTo>
                    <a:pt x="472555" y="2560320"/>
                  </a:lnTo>
                  <a:cubicBezTo>
                    <a:pt x="482715" y="2545080"/>
                    <a:pt x="494844" y="2530983"/>
                    <a:pt x="503035" y="2514600"/>
                  </a:cubicBezTo>
                  <a:lnTo>
                    <a:pt x="518275" y="2484120"/>
                  </a:lnTo>
                </a:path>
              </a:pathLst>
            </a:custGeom>
            <a:noFill/>
            <a:ln w="381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 13"/>
            <p:cNvSpPr/>
            <p:nvPr/>
          </p:nvSpPr>
          <p:spPr>
            <a:xfrm>
              <a:off x="670560" y="6491398"/>
              <a:ext cx="3002280" cy="748404"/>
            </a:xfrm>
            <a:custGeom>
              <a:avLst/>
              <a:gdLst>
                <a:gd name="connsiteX0" fmla="*/ 0 w 3002280"/>
                <a:gd name="connsiteY0" fmla="*/ 290402 h 748404"/>
                <a:gd name="connsiteX1" fmla="*/ 502920 w 3002280"/>
                <a:gd name="connsiteY1" fmla="*/ 842 h 748404"/>
                <a:gd name="connsiteX2" fmla="*/ 518160 w 3002280"/>
                <a:gd name="connsiteY2" fmla="*/ 46562 h 748404"/>
                <a:gd name="connsiteX3" fmla="*/ 472440 w 3002280"/>
                <a:gd name="connsiteY3" fmla="*/ 259922 h 748404"/>
                <a:gd name="connsiteX4" fmla="*/ 396240 w 3002280"/>
                <a:gd name="connsiteY4" fmla="*/ 442802 h 748404"/>
                <a:gd name="connsiteX5" fmla="*/ 381000 w 3002280"/>
                <a:gd name="connsiteY5" fmla="*/ 503762 h 748404"/>
                <a:gd name="connsiteX6" fmla="*/ 335280 w 3002280"/>
                <a:gd name="connsiteY6" fmla="*/ 595202 h 748404"/>
                <a:gd name="connsiteX7" fmla="*/ 381000 w 3002280"/>
                <a:gd name="connsiteY7" fmla="*/ 610442 h 748404"/>
                <a:gd name="connsiteX8" fmla="*/ 518160 w 3002280"/>
                <a:gd name="connsiteY8" fmla="*/ 503762 h 748404"/>
                <a:gd name="connsiteX9" fmla="*/ 579120 w 3002280"/>
                <a:gd name="connsiteY9" fmla="*/ 458042 h 748404"/>
                <a:gd name="connsiteX10" fmla="*/ 685800 w 3002280"/>
                <a:gd name="connsiteY10" fmla="*/ 381842 h 748404"/>
                <a:gd name="connsiteX11" fmla="*/ 792480 w 3002280"/>
                <a:gd name="connsiteY11" fmla="*/ 290402 h 748404"/>
                <a:gd name="connsiteX12" fmla="*/ 868680 w 3002280"/>
                <a:gd name="connsiteY12" fmla="*/ 244682 h 748404"/>
                <a:gd name="connsiteX13" fmla="*/ 929640 w 3002280"/>
                <a:gd name="connsiteY13" fmla="*/ 214202 h 748404"/>
                <a:gd name="connsiteX14" fmla="*/ 975360 w 3002280"/>
                <a:gd name="connsiteY14" fmla="*/ 168482 h 748404"/>
                <a:gd name="connsiteX15" fmla="*/ 1112520 w 3002280"/>
                <a:gd name="connsiteY15" fmla="*/ 92282 h 748404"/>
                <a:gd name="connsiteX16" fmla="*/ 1203960 w 3002280"/>
                <a:gd name="connsiteY16" fmla="*/ 16082 h 748404"/>
                <a:gd name="connsiteX17" fmla="*/ 1219200 w 3002280"/>
                <a:gd name="connsiteY17" fmla="*/ 61802 h 748404"/>
                <a:gd name="connsiteX18" fmla="*/ 1188720 w 3002280"/>
                <a:gd name="connsiteY18" fmla="*/ 168482 h 748404"/>
                <a:gd name="connsiteX19" fmla="*/ 1173480 w 3002280"/>
                <a:gd name="connsiteY19" fmla="*/ 214202 h 748404"/>
                <a:gd name="connsiteX20" fmla="*/ 1112520 w 3002280"/>
                <a:gd name="connsiteY20" fmla="*/ 442802 h 748404"/>
                <a:gd name="connsiteX21" fmla="*/ 1082040 w 3002280"/>
                <a:gd name="connsiteY21" fmla="*/ 519002 h 748404"/>
                <a:gd name="connsiteX22" fmla="*/ 1021080 w 3002280"/>
                <a:gd name="connsiteY22" fmla="*/ 686642 h 748404"/>
                <a:gd name="connsiteX23" fmla="*/ 1005840 w 3002280"/>
                <a:gd name="connsiteY23" fmla="*/ 747602 h 748404"/>
                <a:gd name="connsiteX24" fmla="*/ 1127760 w 3002280"/>
                <a:gd name="connsiteY24" fmla="*/ 671402 h 748404"/>
                <a:gd name="connsiteX25" fmla="*/ 1234440 w 3002280"/>
                <a:gd name="connsiteY25" fmla="*/ 579962 h 748404"/>
                <a:gd name="connsiteX26" fmla="*/ 1264920 w 3002280"/>
                <a:gd name="connsiteY26" fmla="*/ 534242 h 748404"/>
                <a:gd name="connsiteX27" fmla="*/ 1341120 w 3002280"/>
                <a:gd name="connsiteY27" fmla="*/ 473282 h 748404"/>
                <a:gd name="connsiteX28" fmla="*/ 1386840 w 3002280"/>
                <a:gd name="connsiteY28" fmla="*/ 442802 h 748404"/>
                <a:gd name="connsiteX29" fmla="*/ 1447800 w 3002280"/>
                <a:gd name="connsiteY29" fmla="*/ 381842 h 748404"/>
                <a:gd name="connsiteX30" fmla="*/ 1524000 w 3002280"/>
                <a:gd name="connsiteY30" fmla="*/ 336122 h 748404"/>
                <a:gd name="connsiteX31" fmla="*/ 1569720 w 3002280"/>
                <a:gd name="connsiteY31" fmla="*/ 305642 h 748404"/>
                <a:gd name="connsiteX32" fmla="*/ 1661160 w 3002280"/>
                <a:gd name="connsiteY32" fmla="*/ 259922 h 748404"/>
                <a:gd name="connsiteX33" fmla="*/ 1706880 w 3002280"/>
                <a:gd name="connsiteY33" fmla="*/ 229442 h 748404"/>
                <a:gd name="connsiteX34" fmla="*/ 1828800 w 3002280"/>
                <a:gd name="connsiteY34" fmla="*/ 168482 h 748404"/>
                <a:gd name="connsiteX35" fmla="*/ 1889760 w 3002280"/>
                <a:gd name="connsiteY35" fmla="*/ 138002 h 748404"/>
                <a:gd name="connsiteX36" fmla="*/ 2042160 w 3002280"/>
                <a:gd name="connsiteY36" fmla="*/ 92282 h 748404"/>
                <a:gd name="connsiteX37" fmla="*/ 2072640 w 3002280"/>
                <a:gd name="connsiteY37" fmla="*/ 138002 h 748404"/>
                <a:gd name="connsiteX38" fmla="*/ 2057400 w 3002280"/>
                <a:gd name="connsiteY38" fmla="*/ 183722 h 748404"/>
                <a:gd name="connsiteX39" fmla="*/ 2026920 w 3002280"/>
                <a:gd name="connsiteY39" fmla="*/ 244682 h 748404"/>
                <a:gd name="connsiteX40" fmla="*/ 1965960 w 3002280"/>
                <a:gd name="connsiteY40" fmla="*/ 351362 h 748404"/>
                <a:gd name="connsiteX41" fmla="*/ 1935480 w 3002280"/>
                <a:gd name="connsiteY41" fmla="*/ 442802 h 748404"/>
                <a:gd name="connsiteX42" fmla="*/ 1905000 w 3002280"/>
                <a:gd name="connsiteY42" fmla="*/ 503762 h 748404"/>
                <a:gd name="connsiteX43" fmla="*/ 1889760 w 3002280"/>
                <a:gd name="connsiteY43" fmla="*/ 549482 h 748404"/>
                <a:gd name="connsiteX44" fmla="*/ 1950720 w 3002280"/>
                <a:gd name="connsiteY44" fmla="*/ 534242 h 748404"/>
                <a:gd name="connsiteX45" fmla="*/ 1996440 w 3002280"/>
                <a:gd name="connsiteY45" fmla="*/ 503762 h 748404"/>
                <a:gd name="connsiteX46" fmla="*/ 2133600 w 3002280"/>
                <a:gd name="connsiteY46" fmla="*/ 397082 h 748404"/>
                <a:gd name="connsiteX47" fmla="*/ 2240280 w 3002280"/>
                <a:gd name="connsiteY47" fmla="*/ 351362 h 748404"/>
                <a:gd name="connsiteX48" fmla="*/ 2316480 w 3002280"/>
                <a:gd name="connsiteY48" fmla="*/ 320882 h 748404"/>
                <a:gd name="connsiteX49" fmla="*/ 2362200 w 3002280"/>
                <a:gd name="connsiteY49" fmla="*/ 290402 h 748404"/>
                <a:gd name="connsiteX50" fmla="*/ 2423160 w 3002280"/>
                <a:gd name="connsiteY50" fmla="*/ 275162 h 748404"/>
                <a:gd name="connsiteX51" fmla="*/ 2682240 w 3002280"/>
                <a:gd name="connsiteY51" fmla="*/ 229442 h 748404"/>
                <a:gd name="connsiteX52" fmla="*/ 2773680 w 3002280"/>
                <a:gd name="connsiteY52" fmla="*/ 549482 h 748404"/>
                <a:gd name="connsiteX53" fmla="*/ 2819400 w 3002280"/>
                <a:gd name="connsiteY53" fmla="*/ 519002 h 748404"/>
                <a:gd name="connsiteX54" fmla="*/ 2895600 w 3002280"/>
                <a:gd name="connsiteY54" fmla="*/ 427562 h 748404"/>
                <a:gd name="connsiteX55" fmla="*/ 2941320 w 3002280"/>
                <a:gd name="connsiteY55" fmla="*/ 397082 h 748404"/>
                <a:gd name="connsiteX56" fmla="*/ 3002280 w 3002280"/>
                <a:gd name="connsiteY56" fmla="*/ 336122 h 748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3002280" h="748404">
                  <a:moveTo>
                    <a:pt x="0" y="290402"/>
                  </a:moveTo>
                  <a:cubicBezTo>
                    <a:pt x="167640" y="193882"/>
                    <a:pt x="327891" y="83208"/>
                    <a:pt x="502920" y="842"/>
                  </a:cubicBezTo>
                  <a:cubicBezTo>
                    <a:pt x="517455" y="-5998"/>
                    <a:pt x="520037" y="30608"/>
                    <a:pt x="518160" y="46562"/>
                  </a:cubicBezTo>
                  <a:cubicBezTo>
                    <a:pt x="509662" y="118798"/>
                    <a:pt x="490081" y="189359"/>
                    <a:pt x="472440" y="259922"/>
                  </a:cubicBezTo>
                  <a:cubicBezTo>
                    <a:pt x="439804" y="390466"/>
                    <a:pt x="447185" y="315439"/>
                    <a:pt x="396240" y="442802"/>
                  </a:cubicBezTo>
                  <a:cubicBezTo>
                    <a:pt x="388461" y="462249"/>
                    <a:pt x="389251" y="484510"/>
                    <a:pt x="381000" y="503762"/>
                  </a:cubicBezTo>
                  <a:cubicBezTo>
                    <a:pt x="292370" y="710564"/>
                    <a:pt x="399497" y="402550"/>
                    <a:pt x="335280" y="595202"/>
                  </a:cubicBezTo>
                  <a:cubicBezTo>
                    <a:pt x="350520" y="600282"/>
                    <a:pt x="365760" y="615522"/>
                    <a:pt x="381000" y="610442"/>
                  </a:cubicBezTo>
                  <a:cubicBezTo>
                    <a:pt x="453973" y="586118"/>
                    <a:pt x="467953" y="546797"/>
                    <a:pt x="518160" y="503762"/>
                  </a:cubicBezTo>
                  <a:cubicBezTo>
                    <a:pt x="537445" y="487232"/>
                    <a:pt x="560005" y="474768"/>
                    <a:pt x="579120" y="458042"/>
                  </a:cubicBezTo>
                  <a:cubicBezTo>
                    <a:pt x="668128" y="380160"/>
                    <a:pt x="603488" y="409279"/>
                    <a:pt x="685800" y="381842"/>
                  </a:cubicBezTo>
                  <a:cubicBezTo>
                    <a:pt x="732891" y="334751"/>
                    <a:pt x="733828" y="329503"/>
                    <a:pt x="792480" y="290402"/>
                  </a:cubicBezTo>
                  <a:cubicBezTo>
                    <a:pt x="817126" y="273971"/>
                    <a:pt x="842786" y="259067"/>
                    <a:pt x="868680" y="244682"/>
                  </a:cubicBezTo>
                  <a:cubicBezTo>
                    <a:pt x="888539" y="233649"/>
                    <a:pt x="911153" y="227407"/>
                    <a:pt x="929640" y="214202"/>
                  </a:cubicBezTo>
                  <a:cubicBezTo>
                    <a:pt x="947178" y="201675"/>
                    <a:pt x="958347" y="181714"/>
                    <a:pt x="975360" y="168482"/>
                  </a:cubicBezTo>
                  <a:cubicBezTo>
                    <a:pt x="1053965" y="107345"/>
                    <a:pt x="1043538" y="115276"/>
                    <a:pt x="1112520" y="92282"/>
                  </a:cubicBezTo>
                  <a:cubicBezTo>
                    <a:pt x="1116265" y="88537"/>
                    <a:pt x="1186986" y="11838"/>
                    <a:pt x="1203960" y="16082"/>
                  </a:cubicBezTo>
                  <a:cubicBezTo>
                    <a:pt x="1219545" y="19978"/>
                    <a:pt x="1214120" y="46562"/>
                    <a:pt x="1219200" y="61802"/>
                  </a:cubicBezTo>
                  <a:cubicBezTo>
                    <a:pt x="1182660" y="171423"/>
                    <a:pt x="1226992" y="34529"/>
                    <a:pt x="1188720" y="168482"/>
                  </a:cubicBezTo>
                  <a:cubicBezTo>
                    <a:pt x="1184307" y="183928"/>
                    <a:pt x="1177707" y="198704"/>
                    <a:pt x="1173480" y="214202"/>
                  </a:cubicBezTo>
                  <a:cubicBezTo>
                    <a:pt x="1149976" y="300384"/>
                    <a:pt x="1140431" y="359069"/>
                    <a:pt x="1112520" y="442802"/>
                  </a:cubicBezTo>
                  <a:cubicBezTo>
                    <a:pt x="1103869" y="468755"/>
                    <a:pt x="1090085" y="492855"/>
                    <a:pt x="1082040" y="519002"/>
                  </a:cubicBezTo>
                  <a:cubicBezTo>
                    <a:pt x="1032151" y="681141"/>
                    <a:pt x="1081341" y="596251"/>
                    <a:pt x="1021080" y="686642"/>
                  </a:cubicBezTo>
                  <a:cubicBezTo>
                    <a:pt x="1016000" y="706962"/>
                    <a:pt x="988412" y="735984"/>
                    <a:pt x="1005840" y="747602"/>
                  </a:cubicBezTo>
                  <a:cubicBezTo>
                    <a:pt x="1020655" y="757479"/>
                    <a:pt x="1125617" y="672933"/>
                    <a:pt x="1127760" y="671402"/>
                  </a:cubicBezTo>
                  <a:cubicBezTo>
                    <a:pt x="1187364" y="628828"/>
                    <a:pt x="1176260" y="647839"/>
                    <a:pt x="1234440" y="579962"/>
                  </a:cubicBezTo>
                  <a:cubicBezTo>
                    <a:pt x="1246360" y="566055"/>
                    <a:pt x="1251968" y="547194"/>
                    <a:pt x="1264920" y="534242"/>
                  </a:cubicBezTo>
                  <a:cubicBezTo>
                    <a:pt x="1287921" y="511241"/>
                    <a:pt x="1315098" y="492799"/>
                    <a:pt x="1341120" y="473282"/>
                  </a:cubicBezTo>
                  <a:cubicBezTo>
                    <a:pt x="1355773" y="462292"/>
                    <a:pt x="1372933" y="454722"/>
                    <a:pt x="1386840" y="442802"/>
                  </a:cubicBezTo>
                  <a:cubicBezTo>
                    <a:pt x="1408659" y="424100"/>
                    <a:pt x="1425117" y="399485"/>
                    <a:pt x="1447800" y="381842"/>
                  </a:cubicBezTo>
                  <a:cubicBezTo>
                    <a:pt x="1471182" y="363656"/>
                    <a:pt x="1498881" y="351821"/>
                    <a:pt x="1524000" y="336122"/>
                  </a:cubicBezTo>
                  <a:cubicBezTo>
                    <a:pt x="1539532" y="326414"/>
                    <a:pt x="1553709" y="314537"/>
                    <a:pt x="1569720" y="305642"/>
                  </a:cubicBezTo>
                  <a:cubicBezTo>
                    <a:pt x="1599509" y="289092"/>
                    <a:pt x="1631371" y="276472"/>
                    <a:pt x="1661160" y="259922"/>
                  </a:cubicBezTo>
                  <a:cubicBezTo>
                    <a:pt x="1677171" y="251027"/>
                    <a:pt x="1690800" y="238213"/>
                    <a:pt x="1706880" y="229442"/>
                  </a:cubicBezTo>
                  <a:cubicBezTo>
                    <a:pt x="1746769" y="207684"/>
                    <a:pt x="1788160" y="188802"/>
                    <a:pt x="1828800" y="168482"/>
                  </a:cubicBezTo>
                  <a:cubicBezTo>
                    <a:pt x="1849120" y="158322"/>
                    <a:pt x="1868207" y="145186"/>
                    <a:pt x="1889760" y="138002"/>
                  </a:cubicBezTo>
                  <a:cubicBezTo>
                    <a:pt x="2001071" y="100898"/>
                    <a:pt x="1950031" y="115314"/>
                    <a:pt x="2042160" y="92282"/>
                  </a:cubicBezTo>
                  <a:cubicBezTo>
                    <a:pt x="2052320" y="107522"/>
                    <a:pt x="2069629" y="119935"/>
                    <a:pt x="2072640" y="138002"/>
                  </a:cubicBezTo>
                  <a:cubicBezTo>
                    <a:pt x="2075281" y="153848"/>
                    <a:pt x="2063728" y="168957"/>
                    <a:pt x="2057400" y="183722"/>
                  </a:cubicBezTo>
                  <a:cubicBezTo>
                    <a:pt x="2048451" y="204604"/>
                    <a:pt x="2038192" y="224957"/>
                    <a:pt x="2026920" y="244682"/>
                  </a:cubicBezTo>
                  <a:cubicBezTo>
                    <a:pt x="1990263" y="308832"/>
                    <a:pt x="1996663" y="274605"/>
                    <a:pt x="1965960" y="351362"/>
                  </a:cubicBezTo>
                  <a:cubicBezTo>
                    <a:pt x="1954028" y="381193"/>
                    <a:pt x="1949848" y="414065"/>
                    <a:pt x="1935480" y="442802"/>
                  </a:cubicBezTo>
                  <a:cubicBezTo>
                    <a:pt x="1925320" y="463122"/>
                    <a:pt x="1913949" y="482880"/>
                    <a:pt x="1905000" y="503762"/>
                  </a:cubicBezTo>
                  <a:cubicBezTo>
                    <a:pt x="1898672" y="518527"/>
                    <a:pt x="1876394" y="540571"/>
                    <a:pt x="1889760" y="549482"/>
                  </a:cubicBezTo>
                  <a:cubicBezTo>
                    <a:pt x="1907188" y="561100"/>
                    <a:pt x="1930400" y="539322"/>
                    <a:pt x="1950720" y="534242"/>
                  </a:cubicBezTo>
                  <a:cubicBezTo>
                    <a:pt x="1965960" y="524082"/>
                    <a:pt x="1982369" y="515488"/>
                    <a:pt x="1996440" y="503762"/>
                  </a:cubicBezTo>
                  <a:cubicBezTo>
                    <a:pt x="2049038" y="459931"/>
                    <a:pt x="2056564" y="422761"/>
                    <a:pt x="2133600" y="397082"/>
                  </a:cubicBezTo>
                  <a:cubicBezTo>
                    <a:pt x="2227505" y="365780"/>
                    <a:pt x="2127287" y="401581"/>
                    <a:pt x="2240280" y="351362"/>
                  </a:cubicBezTo>
                  <a:cubicBezTo>
                    <a:pt x="2265279" y="340251"/>
                    <a:pt x="2292011" y="333116"/>
                    <a:pt x="2316480" y="320882"/>
                  </a:cubicBezTo>
                  <a:cubicBezTo>
                    <a:pt x="2332863" y="312691"/>
                    <a:pt x="2345365" y="297617"/>
                    <a:pt x="2362200" y="290402"/>
                  </a:cubicBezTo>
                  <a:cubicBezTo>
                    <a:pt x="2381452" y="282151"/>
                    <a:pt x="2403098" y="281181"/>
                    <a:pt x="2423160" y="275162"/>
                  </a:cubicBezTo>
                  <a:cubicBezTo>
                    <a:pt x="2590895" y="224842"/>
                    <a:pt x="2442325" y="251252"/>
                    <a:pt x="2682240" y="229442"/>
                  </a:cubicBezTo>
                  <a:cubicBezTo>
                    <a:pt x="2873367" y="267667"/>
                    <a:pt x="2697549" y="206892"/>
                    <a:pt x="2773680" y="549482"/>
                  </a:cubicBezTo>
                  <a:cubicBezTo>
                    <a:pt x="2777653" y="567362"/>
                    <a:pt x="2805329" y="530728"/>
                    <a:pt x="2819400" y="519002"/>
                  </a:cubicBezTo>
                  <a:cubicBezTo>
                    <a:pt x="2969200" y="394168"/>
                    <a:pt x="2775720" y="547442"/>
                    <a:pt x="2895600" y="427562"/>
                  </a:cubicBezTo>
                  <a:cubicBezTo>
                    <a:pt x="2908552" y="414610"/>
                    <a:pt x="2926080" y="407242"/>
                    <a:pt x="2941320" y="397082"/>
                  </a:cubicBezTo>
                  <a:cubicBezTo>
                    <a:pt x="2978101" y="341911"/>
                    <a:pt x="2955417" y="359553"/>
                    <a:pt x="3002280" y="3361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493520" y="3749040"/>
              <a:ext cx="1326004" cy="349968"/>
            </a:xfrm>
            <a:prstGeom prst="rect">
              <a:avLst/>
            </a:prstGeom>
            <a:solidFill>
              <a:srgbClr val="F2F2F2">
                <a:alpha val="69412"/>
              </a:srgbClr>
            </a:solidFill>
          </p:spPr>
          <p:txBody>
            <a:bodyPr wrap="none" rtlCol="0">
              <a:spAutoFit/>
            </a:bodyPr>
            <a:lstStyle/>
            <a:p>
              <a:r>
                <a:rPr lang="en-US"/>
                <a:t>Chat Client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228485" y="3840480"/>
            <a:ext cx="4511155" cy="3825240"/>
            <a:chOff x="76085" y="3688080"/>
            <a:chExt cx="4511155" cy="3825240"/>
          </a:xfrm>
        </p:grpSpPr>
        <p:grpSp>
          <p:nvGrpSpPr>
            <p:cNvPr id="18" name="Group 17"/>
            <p:cNvGrpSpPr/>
            <p:nvPr/>
          </p:nvGrpSpPr>
          <p:grpSpPr>
            <a:xfrm>
              <a:off x="746760" y="3852296"/>
              <a:ext cx="2758440" cy="2304664"/>
              <a:chOff x="746760" y="3974216"/>
              <a:chExt cx="3111500" cy="2639944"/>
            </a:xfrm>
          </p:grpSpPr>
          <p:pic>
            <p:nvPicPr>
              <p:cNvPr id="22" name="Picture 21"/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46760" y="3974216"/>
                <a:ext cx="3111500" cy="2139564"/>
              </a:xfrm>
              <a:prstGeom prst="rect">
                <a:avLst/>
              </a:prstGeom>
            </p:spPr>
          </p:pic>
          <p:sp>
            <p:nvSpPr>
              <p:cNvPr id="23" name="Rectangle 22"/>
              <p:cNvSpPr/>
              <p:nvPr/>
            </p:nvSpPr>
            <p:spPr>
              <a:xfrm>
                <a:off x="777240" y="4145280"/>
                <a:ext cx="3048000" cy="19202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ounded Rectangle 23"/>
              <p:cNvSpPr/>
              <p:nvPr/>
            </p:nvSpPr>
            <p:spPr>
              <a:xfrm>
                <a:off x="777240" y="6111240"/>
                <a:ext cx="2087880" cy="502920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ounded Rectangle 24"/>
              <p:cNvSpPr/>
              <p:nvPr/>
            </p:nvSpPr>
            <p:spPr>
              <a:xfrm>
                <a:off x="2880360" y="6111240"/>
                <a:ext cx="960120" cy="502920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Send</a:t>
                </a:r>
              </a:p>
            </p:txBody>
          </p:sp>
        </p:grpSp>
        <p:sp>
          <p:nvSpPr>
            <p:cNvPr id="19" name="Freeform 18"/>
            <p:cNvSpPr/>
            <p:nvPr/>
          </p:nvSpPr>
          <p:spPr>
            <a:xfrm>
              <a:off x="76085" y="3688080"/>
              <a:ext cx="4511155" cy="3825240"/>
            </a:xfrm>
            <a:custGeom>
              <a:avLst/>
              <a:gdLst>
                <a:gd name="connsiteX0" fmla="*/ 563995 w 4511155"/>
                <a:gd name="connsiteY0" fmla="*/ 2438400 h 3825240"/>
                <a:gd name="connsiteX1" fmla="*/ 548755 w 4511155"/>
                <a:gd name="connsiteY1" fmla="*/ 2057400 h 3825240"/>
                <a:gd name="connsiteX2" fmla="*/ 533515 w 4511155"/>
                <a:gd name="connsiteY2" fmla="*/ 1920240 h 3825240"/>
                <a:gd name="connsiteX3" fmla="*/ 563995 w 4511155"/>
                <a:gd name="connsiteY3" fmla="*/ 1005840 h 3825240"/>
                <a:gd name="connsiteX4" fmla="*/ 533515 w 4511155"/>
                <a:gd name="connsiteY4" fmla="*/ 198120 h 3825240"/>
                <a:gd name="connsiteX5" fmla="*/ 594475 w 4511155"/>
                <a:gd name="connsiteY5" fmla="*/ 15240 h 3825240"/>
                <a:gd name="connsiteX6" fmla="*/ 914515 w 4511155"/>
                <a:gd name="connsiteY6" fmla="*/ 0 h 3825240"/>
                <a:gd name="connsiteX7" fmla="*/ 2453755 w 4511155"/>
                <a:gd name="connsiteY7" fmla="*/ 15240 h 3825240"/>
                <a:gd name="connsiteX8" fmla="*/ 2529955 w 4511155"/>
                <a:gd name="connsiteY8" fmla="*/ 30480 h 3825240"/>
                <a:gd name="connsiteX9" fmla="*/ 2651875 w 4511155"/>
                <a:gd name="connsiteY9" fmla="*/ 45720 h 3825240"/>
                <a:gd name="connsiteX10" fmla="*/ 3017635 w 4511155"/>
                <a:gd name="connsiteY10" fmla="*/ 60960 h 3825240"/>
                <a:gd name="connsiteX11" fmla="*/ 3368155 w 4511155"/>
                <a:gd name="connsiteY11" fmla="*/ 91440 h 3825240"/>
                <a:gd name="connsiteX12" fmla="*/ 3596755 w 4511155"/>
                <a:gd name="connsiteY12" fmla="*/ 106680 h 3825240"/>
                <a:gd name="connsiteX13" fmla="*/ 3611995 w 4511155"/>
                <a:gd name="connsiteY13" fmla="*/ 350520 h 3825240"/>
                <a:gd name="connsiteX14" fmla="*/ 3627235 w 4511155"/>
                <a:gd name="connsiteY14" fmla="*/ 411480 h 3825240"/>
                <a:gd name="connsiteX15" fmla="*/ 3657715 w 4511155"/>
                <a:gd name="connsiteY15" fmla="*/ 1127760 h 3825240"/>
                <a:gd name="connsiteX16" fmla="*/ 3642475 w 4511155"/>
                <a:gd name="connsiteY16" fmla="*/ 1706880 h 3825240"/>
                <a:gd name="connsiteX17" fmla="*/ 3627235 w 4511155"/>
                <a:gd name="connsiteY17" fmla="*/ 2377440 h 3825240"/>
                <a:gd name="connsiteX18" fmla="*/ 3581515 w 4511155"/>
                <a:gd name="connsiteY18" fmla="*/ 2484120 h 3825240"/>
                <a:gd name="connsiteX19" fmla="*/ 3551035 w 4511155"/>
                <a:gd name="connsiteY19" fmla="*/ 2575560 h 3825240"/>
                <a:gd name="connsiteX20" fmla="*/ 3535795 w 4511155"/>
                <a:gd name="connsiteY20" fmla="*/ 2621280 h 3825240"/>
                <a:gd name="connsiteX21" fmla="*/ 3596755 w 4511155"/>
                <a:gd name="connsiteY21" fmla="*/ 2727960 h 3825240"/>
                <a:gd name="connsiteX22" fmla="*/ 3627235 w 4511155"/>
                <a:gd name="connsiteY22" fmla="*/ 2773680 h 3825240"/>
                <a:gd name="connsiteX23" fmla="*/ 3672955 w 4511155"/>
                <a:gd name="connsiteY23" fmla="*/ 2804160 h 3825240"/>
                <a:gd name="connsiteX24" fmla="*/ 3718675 w 4511155"/>
                <a:gd name="connsiteY24" fmla="*/ 2865120 h 3825240"/>
                <a:gd name="connsiteX25" fmla="*/ 3855835 w 4511155"/>
                <a:gd name="connsiteY25" fmla="*/ 2987040 h 3825240"/>
                <a:gd name="connsiteX26" fmla="*/ 4008235 w 4511155"/>
                <a:gd name="connsiteY26" fmla="*/ 3139440 h 3825240"/>
                <a:gd name="connsiteX27" fmla="*/ 4053955 w 4511155"/>
                <a:gd name="connsiteY27" fmla="*/ 3185160 h 3825240"/>
                <a:gd name="connsiteX28" fmla="*/ 4084435 w 4511155"/>
                <a:gd name="connsiteY28" fmla="*/ 3230880 h 3825240"/>
                <a:gd name="connsiteX29" fmla="*/ 4160635 w 4511155"/>
                <a:gd name="connsiteY29" fmla="*/ 3276600 h 3825240"/>
                <a:gd name="connsiteX30" fmla="*/ 4282555 w 4511155"/>
                <a:gd name="connsiteY30" fmla="*/ 3383280 h 3825240"/>
                <a:gd name="connsiteX31" fmla="*/ 4373995 w 4511155"/>
                <a:gd name="connsiteY31" fmla="*/ 3429000 h 3825240"/>
                <a:gd name="connsiteX32" fmla="*/ 4511155 w 4511155"/>
                <a:gd name="connsiteY32" fmla="*/ 3550920 h 3825240"/>
                <a:gd name="connsiteX33" fmla="*/ 4282555 w 4511155"/>
                <a:gd name="connsiteY33" fmla="*/ 3596640 h 3825240"/>
                <a:gd name="connsiteX34" fmla="*/ 3246235 w 4511155"/>
                <a:gd name="connsiteY34" fmla="*/ 3627120 h 3825240"/>
                <a:gd name="connsiteX35" fmla="*/ 3124315 w 4511155"/>
                <a:gd name="connsiteY35" fmla="*/ 3657600 h 3825240"/>
                <a:gd name="connsiteX36" fmla="*/ 2910955 w 4511155"/>
                <a:gd name="connsiteY36" fmla="*/ 3672840 h 3825240"/>
                <a:gd name="connsiteX37" fmla="*/ 2758555 w 4511155"/>
                <a:gd name="connsiteY37" fmla="*/ 3688080 h 3825240"/>
                <a:gd name="connsiteX38" fmla="*/ 2636635 w 4511155"/>
                <a:gd name="connsiteY38" fmla="*/ 3703320 h 3825240"/>
                <a:gd name="connsiteX39" fmla="*/ 2377555 w 4511155"/>
                <a:gd name="connsiteY39" fmla="*/ 3718560 h 3825240"/>
                <a:gd name="connsiteX40" fmla="*/ 2286115 w 4511155"/>
                <a:gd name="connsiteY40" fmla="*/ 3733800 h 3825240"/>
                <a:gd name="connsiteX41" fmla="*/ 2179435 w 4511155"/>
                <a:gd name="connsiteY41" fmla="*/ 3749040 h 3825240"/>
                <a:gd name="connsiteX42" fmla="*/ 2042275 w 4511155"/>
                <a:gd name="connsiteY42" fmla="*/ 3794760 h 3825240"/>
                <a:gd name="connsiteX43" fmla="*/ 1920355 w 4511155"/>
                <a:gd name="connsiteY43" fmla="*/ 3825240 h 3825240"/>
                <a:gd name="connsiteX44" fmla="*/ 1524115 w 4511155"/>
                <a:gd name="connsiteY44" fmla="*/ 3810000 h 3825240"/>
                <a:gd name="connsiteX45" fmla="*/ 1402195 w 4511155"/>
                <a:gd name="connsiteY45" fmla="*/ 3794760 h 3825240"/>
                <a:gd name="connsiteX46" fmla="*/ 1295515 w 4511155"/>
                <a:gd name="connsiteY46" fmla="*/ 3779520 h 3825240"/>
                <a:gd name="connsiteX47" fmla="*/ 91555 w 4511155"/>
                <a:gd name="connsiteY47" fmla="*/ 3764280 h 3825240"/>
                <a:gd name="connsiteX48" fmla="*/ 115 w 4511155"/>
                <a:gd name="connsiteY48" fmla="*/ 3733800 h 3825240"/>
                <a:gd name="connsiteX49" fmla="*/ 15355 w 4511155"/>
                <a:gd name="connsiteY49" fmla="*/ 3581400 h 3825240"/>
                <a:gd name="connsiteX50" fmla="*/ 45835 w 4511155"/>
                <a:gd name="connsiteY50" fmla="*/ 3413760 h 3825240"/>
                <a:gd name="connsiteX51" fmla="*/ 76315 w 4511155"/>
                <a:gd name="connsiteY51" fmla="*/ 3352800 h 3825240"/>
                <a:gd name="connsiteX52" fmla="*/ 122035 w 4511155"/>
                <a:gd name="connsiteY52" fmla="*/ 3200400 h 3825240"/>
                <a:gd name="connsiteX53" fmla="*/ 213475 w 4511155"/>
                <a:gd name="connsiteY53" fmla="*/ 3124200 h 3825240"/>
                <a:gd name="connsiteX54" fmla="*/ 243955 w 4511155"/>
                <a:gd name="connsiteY54" fmla="*/ 3017520 h 3825240"/>
                <a:gd name="connsiteX55" fmla="*/ 274435 w 4511155"/>
                <a:gd name="connsiteY55" fmla="*/ 2926080 h 3825240"/>
                <a:gd name="connsiteX56" fmla="*/ 304915 w 4511155"/>
                <a:gd name="connsiteY56" fmla="*/ 2880360 h 3825240"/>
                <a:gd name="connsiteX57" fmla="*/ 335395 w 4511155"/>
                <a:gd name="connsiteY57" fmla="*/ 2788920 h 3825240"/>
                <a:gd name="connsiteX58" fmla="*/ 365875 w 4511155"/>
                <a:gd name="connsiteY58" fmla="*/ 2743200 h 3825240"/>
                <a:gd name="connsiteX59" fmla="*/ 381115 w 4511155"/>
                <a:gd name="connsiteY59" fmla="*/ 2697480 h 3825240"/>
                <a:gd name="connsiteX60" fmla="*/ 442075 w 4511155"/>
                <a:gd name="connsiteY60" fmla="*/ 2606040 h 3825240"/>
                <a:gd name="connsiteX61" fmla="*/ 472555 w 4511155"/>
                <a:gd name="connsiteY61" fmla="*/ 2560320 h 3825240"/>
                <a:gd name="connsiteX62" fmla="*/ 503035 w 4511155"/>
                <a:gd name="connsiteY62" fmla="*/ 2514600 h 3825240"/>
                <a:gd name="connsiteX63" fmla="*/ 518275 w 4511155"/>
                <a:gd name="connsiteY63" fmla="*/ 2484120 h 3825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4511155" h="3825240">
                  <a:moveTo>
                    <a:pt x="563995" y="2438400"/>
                  </a:moveTo>
                  <a:cubicBezTo>
                    <a:pt x="558915" y="2311400"/>
                    <a:pt x="556219" y="2184282"/>
                    <a:pt x="548755" y="2057400"/>
                  </a:cubicBezTo>
                  <a:cubicBezTo>
                    <a:pt x="546054" y="2011478"/>
                    <a:pt x="533515" y="1966241"/>
                    <a:pt x="533515" y="1920240"/>
                  </a:cubicBezTo>
                  <a:cubicBezTo>
                    <a:pt x="533515" y="1188029"/>
                    <a:pt x="512795" y="1364238"/>
                    <a:pt x="563995" y="1005840"/>
                  </a:cubicBezTo>
                  <a:cubicBezTo>
                    <a:pt x="548082" y="719400"/>
                    <a:pt x="533515" y="501664"/>
                    <a:pt x="533515" y="198120"/>
                  </a:cubicBezTo>
                  <a:cubicBezTo>
                    <a:pt x="533515" y="162791"/>
                    <a:pt x="512397" y="25500"/>
                    <a:pt x="594475" y="15240"/>
                  </a:cubicBezTo>
                  <a:cubicBezTo>
                    <a:pt x="700451" y="1993"/>
                    <a:pt x="807835" y="5080"/>
                    <a:pt x="914515" y="0"/>
                  </a:cubicBezTo>
                  <a:lnTo>
                    <a:pt x="2453755" y="15240"/>
                  </a:lnTo>
                  <a:cubicBezTo>
                    <a:pt x="2479653" y="15729"/>
                    <a:pt x="2504353" y="26541"/>
                    <a:pt x="2529955" y="30480"/>
                  </a:cubicBezTo>
                  <a:cubicBezTo>
                    <a:pt x="2570435" y="36708"/>
                    <a:pt x="2610998" y="43165"/>
                    <a:pt x="2651875" y="45720"/>
                  </a:cubicBezTo>
                  <a:cubicBezTo>
                    <a:pt x="2773663" y="53332"/>
                    <a:pt x="2895715" y="55880"/>
                    <a:pt x="3017635" y="60960"/>
                  </a:cubicBezTo>
                  <a:cubicBezTo>
                    <a:pt x="3161172" y="108806"/>
                    <a:pt x="3039013" y="72632"/>
                    <a:pt x="3368155" y="91440"/>
                  </a:cubicBezTo>
                  <a:lnTo>
                    <a:pt x="3596755" y="106680"/>
                  </a:lnTo>
                  <a:cubicBezTo>
                    <a:pt x="3601835" y="187960"/>
                    <a:pt x="3603892" y="269486"/>
                    <a:pt x="3611995" y="350520"/>
                  </a:cubicBezTo>
                  <a:cubicBezTo>
                    <a:pt x="3614079" y="371361"/>
                    <a:pt x="3626262" y="390557"/>
                    <a:pt x="3627235" y="411480"/>
                  </a:cubicBezTo>
                  <a:cubicBezTo>
                    <a:pt x="3664641" y="1215714"/>
                    <a:pt x="3613529" y="774274"/>
                    <a:pt x="3657715" y="1127760"/>
                  </a:cubicBezTo>
                  <a:cubicBezTo>
                    <a:pt x="3652635" y="1320800"/>
                    <a:pt x="3647184" y="1513831"/>
                    <a:pt x="3642475" y="1706880"/>
                  </a:cubicBezTo>
                  <a:cubicBezTo>
                    <a:pt x="3637024" y="1930391"/>
                    <a:pt x="3636740" y="2154064"/>
                    <a:pt x="3627235" y="2377440"/>
                  </a:cubicBezTo>
                  <a:cubicBezTo>
                    <a:pt x="3626067" y="2404888"/>
                    <a:pt x="3589118" y="2465111"/>
                    <a:pt x="3581515" y="2484120"/>
                  </a:cubicBezTo>
                  <a:cubicBezTo>
                    <a:pt x="3569583" y="2513951"/>
                    <a:pt x="3561195" y="2545080"/>
                    <a:pt x="3551035" y="2575560"/>
                  </a:cubicBezTo>
                  <a:lnTo>
                    <a:pt x="3535795" y="2621280"/>
                  </a:lnTo>
                  <a:cubicBezTo>
                    <a:pt x="3560526" y="2695473"/>
                    <a:pt x="3539090" y="2647229"/>
                    <a:pt x="3596755" y="2727960"/>
                  </a:cubicBezTo>
                  <a:cubicBezTo>
                    <a:pt x="3607401" y="2742865"/>
                    <a:pt x="3614283" y="2760728"/>
                    <a:pt x="3627235" y="2773680"/>
                  </a:cubicBezTo>
                  <a:cubicBezTo>
                    <a:pt x="3640187" y="2786632"/>
                    <a:pt x="3660003" y="2791208"/>
                    <a:pt x="3672955" y="2804160"/>
                  </a:cubicBezTo>
                  <a:cubicBezTo>
                    <a:pt x="3690916" y="2822121"/>
                    <a:pt x="3701949" y="2846005"/>
                    <a:pt x="3718675" y="2865120"/>
                  </a:cubicBezTo>
                  <a:cubicBezTo>
                    <a:pt x="3794556" y="2951841"/>
                    <a:pt x="3766341" y="2905004"/>
                    <a:pt x="3855835" y="2987040"/>
                  </a:cubicBezTo>
                  <a:lnTo>
                    <a:pt x="4008235" y="3139440"/>
                  </a:lnTo>
                  <a:cubicBezTo>
                    <a:pt x="4023475" y="3154680"/>
                    <a:pt x="4042000" y="3167227"/>
                    <a:pt x="4053955" y="3185160"/>
                  </a:cubicBezTo>
                  <a:cubicBezTo>
                    <a:pt x="4064115" y="3200400"/>
                    <a:pt x="4070528" y="3218960"/>
                    <a:pt x="4084435" y="3230880"/>
                  </a:cubicBezTo>
                  <a:cubicBezTo>
                    <a:pt x="4106925" y="3250157"/>
                    <a:pt x="4137253" y="3258414"/>
                    <a:pt x="4160635" y="3276600"/>
                  </a:cubicBezTo>
                  <a:cubicBezTo>
                    <a:pt x="4242354" y="3340160"/>
                    <a:pt x="4196132" y="3333895"/>
                    <a:pt x="4282555" y="3383280"/>
                  </a:cubicBezTo>
                  <a:cubicBezTo>
                    <a:pt x="4356698" y="3425647"/>
                    <a:pt x="4302313" y="3365283"/>
                    <a:pt x="4373995" y="3429000"/>
                  </a:cubicBezTo>
                  <a:cubicBezTo>
                    <a:pt x="4530582" y="3568189"/>
                    <a:pt x="4407390" y="3481744"/>
                    <a:pt x="4511155" y="3550920"/>
                  </a:cubicBezTo>
                  <a:cubicBezTo>
                    <a:pt x="4401409" y="3605793"/>
                    <a:pt x="4469361" y="3581073"/>
                    <a:pt x="4282555" y="3596640"/>
                  </a:cubicBezTo>
                  <a:cubicBezTo>
                    <a:pt x="3852719" y="3632460"/>
                    <a:pt x="3952759" y="3614274"/>
                    <a:pt x="3246235" y="3627120"/>
                  </a:cubicBezTo>
                  <a:cubicBezTo>
                    <a:pt x="3199629" y="3642655"/>
                    <a:pt x="3178072" y="3651941"/>
                    <a:pt x="3124315" y="3657600"/>
                  </a:cubicBezTo>
                  <a:cubicBezTo>
                    <a:pt x="3053406" y="3665064"/>
                    <a:pt x="2982010" y="3666919"/>
                    <a:pt x="2910955" y="3672840"/>
                  </a:cubicBezTo>
                  <a:cubicBezTo>
                    <a:pt x="2860078" y="3677080"/>
                    <a:pt x="2809296" y="3682442"/>
                    <a:pt x="2758555" y="3688080"/>
                  </a:cubicBezTo>
                  <a:cubicBezTo>
                    <a:pt x="2717849" y="3692603"/>
                    <a:pt x="2677461" y="3700054"/>
                    <a:pt x="2636635" y="3703320"/>
                  </a:cubicBezTo>
                  <a:cubicBezTo>
                    <a:pt x="2550401" y="3710219"/>
                    <a:pt x="2463915" y="3713480"/>
                    <a:pt x="2377555" y="3718560"/>
                  </a:cubicBezTo>
                  <a:lnTo>
                    <a:pt x="2286115" y="3733800"/>
                  </a:lnTo>
                  <a:cubicBezTo>
                    <a:pt x="2250612" y="3739262"/>
                    <a:pt x="2214284" y="3740328"/>
                    <a:pt x="2179435" y="3749040"/>
                  </a:cubicBezTo>
                  <a:cubicBezTo>
                    <a:pt x="2132681" y="3760729"/>
                    <a:pt x="2089029" y="3783071"/>
                    <a:pt x="2042275" y="3794760"/>
                  </a:cubicBezTo>
                  <a:lnTo>
                    <a:pt x="1920355" y="3825240"/>
                  </a:lnTo>
                  <a:cubicBezTo>
                    <a:pt x="1788275" y="3820160"/>
                    <a:pt x="1656065" y="3817762"/>
                    <a:pt x="1524115" y="3810000"/>
                  </a:cubicBezTo>
                  <a:cubicBezTo>
                    <a:pt x="1483229" y="3807595"/>
                    <a:pt x="1442792" y="3800173"/>
                    <a:pt x="1402195" y="3794760"/>
                  </a:cubicBezTo>
                  <a:cubicBezTo>
                    <a:pt x="1366589" y="3790013"/>
                    <a:pt x="1331426" y="3780355"/>
                    <a:pt x="1295515" y="3779520"/>
                  </a:cubicBezTo>
                  <a:cubicBezTo>
                    <a:pt x="894271" y="3770189"/>
                    <a:pt x="492875" y="3769360"/>
                    <a:pt x="91555" y="3764280"/>
                  </a:cubicBezTo>
                  <a:cubicBezTo>
                    <a:pt x="61075" y="3754120"/>
                    <a:pt x="-3082" y="3765769"/>
                    <a:pt x="115" y="3733800"/>
                  </a:cubicBezTo>
                  <a:cubicBezTo>
                    <a:pt x="5195" y="3683000"/>
                    <a:pt x="9390" y="3632104"/>
                    <a:pt x="15355" y="3581400"/>
                  </a:cubicBezTo>
                  <a:cubicBezTo>
                    <a:pt x="19487" y="3546274"/>
                    <a:pt x="30087" y="3455755"/>
                    <a:pt x="45835" y="3413760"/>
                  </a:cubicBezTo>
                  <a:cubicBezTo>
                    <a:pt x="53812" y="3392488"/>
                    <a:pt x="68338" y="3374072"/>
                    <a:pt x="76315" y="3352800"/>
                  </a:cubicBezTo>
                  <a:cubicBezTo>
                    <a:pt x="88747" y="3319648"/>
                    <a:pt x="101192" y="3221243"/>
                    <a:pt x="122035" y="3200400"/>
                  </a:cubicBezTo>
                  <a:cubicBezTo>
                    <a:pt x="180707" y="3141728"/>
                    <a:pt x="149822" y="3166635"/>
                    <a:pt x="213475" y="3124200"/>
                  </a:cubicBezTo>
                  <a:cubicBezTo>
                    <a:pt x="264692" y="2970549"/>
                    <a:pt x="186546" y="3208882"/>
                    <a:pt x="243955" y="3017520"/>
                  </a:cubicBezTo>
                  <a:cubicBezTo>
                    <a:pt x="253187" y="2986746"/>
                    <a:pt x="256613" y="2952813"/>
                    <a:pt x="274435" y="2926080"/>
                  </a:cubicBezTo>
                  <a:cubicBezTo>
                    <a:pt x="284595" y="2910840"/>
                    <a:pt x="297476" y="2897098"/>
                    <a:pt x="304915" y="2880360"/>
                  </a:cubicBezTo>
                  <a:cubicBezTo>
                    <a:pt x="317964" y="2851000"/>
                    <a:pt x="317573" y="2815653"/>
                    <a:pt x="335395" y="2788920"/>
                  </a:cubicBezTo>
                  <a:cubicBezTo>
                    <a:pt x="345555" y="2773680"/>
                    <a:pt x="357684" y="2759583"/>
                    <a:pt x="365875" y="2743200"/>
                  </a:cubicBezTo>
                  <a:cubicBezTo>
                    <a:pt x="373059" y="2728832"/>
                    <a:pt x="373313" y="2711523"/>
                    <a:pt x="381115" y="2697480"/>
                  </a:cubicBezTo>
                  <a:cubicBezTo>
                    <a:pt x="398905" y="2665458"/>
                    <a:pt x="421755" y="2636520"/>
                    <a:pt x="442075" y="2606040"/>
                  </a:cubicBezTo>
                  <a:lnTo>
                    <a:pt x="472555" y="2560320"/>
                  </a:lnTo>
                  <a:cubicBezTo>
                    <a:pt x="482715" y="2545080"/>
                    <a:pt x="494844" y="2530983"/>
                    <a:pt x="503035" y="2514600"/>
                  </a:cubicBezTo>
                  <a:lnTo>
                    <a:pt x="518275" y="2484120"/>
                  </a:lnTo>
                </a:path>
              </a:pathLst>
            </a:custGeom>
            <a:noFill/>
            <a:ln w="381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 19"/>
            <p:cNvSpPr/>
            <p:nvPr/>
          </p:nvSpPr>
          <p:spPr>
            <a:xfrm>
              <a:off x="670560" y="6491398"/>
              <a:ext cx="3002280" cy="748404"/>
            </a:xfrm>
            <a:custGeom>
              <a:avLst/>
              <a:gdLst>
                <a:gd name="connsiteX0" fmla="*/ 0 w 3002280"/>
                <a:gd name="connsiteY0" fmla="*/ 290402 h 748404"/>
                <a:gd name="connsiteX1" fmla="*/ 502920 w 3002280"/>
                <a:gd name="connsiteY1" fmla="*/ 842 h 748404"/>
                <a:gd name="connsiteX2" fmla="*/ 518160 w 3002280"/>
                <a:gd name="connsiteY2" fmla="*/ 46562 h 748404"/>
                <a:gd name="connsiteX3" fmla="*/ 472440 w 3002280"/>
                <a:gd name="connsiteY3" fmla="*/ 259922 h 748404"/>
                <a:gd name="connsiteX4" fmla="*/ 396240 w 3002280"/>
                <a:gd name="connsiteY4" fmla="*/ 442802 h 748404"/>
                <a:gd name="connsiteX5" fmla="*/ 381000 w 3002280"/>
                <a:gd name="connsiteY5" fmla="*/ 503762 h 748404"/>
                <a:gd name="connsiteX6" fmla="*/ 335280 w 3002280"/>
                <a:gd name="connsiteY6" fmla="*/ 595202 h 748404"/>
                <a:gd name="connsiteX7" fmla="*/ 381000 w 3002280"/>
                <a:gd name="connsiteY7" fmla="*/ 610442 h 748404"/>
                <a:gd name="connsiteX8" fmla="*/ 518160 w 3002280"/>
                <a:gd name="connsiteY8" fmla="*/ 503762 h 748404"/>
                <a:gd name="connsiteX9" fmla="*/ 579120 w 3002280"/>
                <a:gd name="connsiteY9" fmla="*/ 458042 h 748404"/>
                <a:gd name="connsiteX10" fmla="*/ 685800 w 3002280"/>
                <a:gd name="connsiteY10" fmla="*/ 381842 h 748404"/>
                <a:gd name="connsiteX11" fmla="*/ 792480 w 3002280"/>
                <a:gd name="connsiteY11" fmla="*/ 290402 h 748404"/>
                <a:gd name="connsiteX12" fmla="*/ 868680 w 3002280"/>
                <a:gd name="connsiteY12" fmla="*/ 244682 h 748404"/>
                <a:gd name="connsiteX13" fmla="*/ 929640 w 3002280"/>
                <a:gd name="connsiteY13" fmla="*/ 214202 h 748404"/>
                <a:gd name="connsiteX14" fmla="*/ 975360 w 3002280"/>
                <a:gd name="connsiteY14" fmla="*/ 168482 h 748404"/>
                <a:gd name="connsiteX15" fmla="*/ 1112520 w 3002280"/>
                <a:gd name="connsiteY15" fmla="*/ 92282 h 748404"/>
                <a:gd name="connsiteX16" fmla="*/ 1203960 w 3002280"/>
                <a:gd name="connsiteY16" fmla="*/ 16082 h 748404"/>
                <a:gd name="connsiteX17" fmla="*/ 1219200 w 3002280"/>
                <a:gd name="connsiteY17" fmla="*/ 61802 h 748404"/>
                <a:gd name="connsiteX18" fmla="*/ 1188720 w 3002280"/>
                <a:gd name="connsiteY18" fmla="*/ 168482 h 748404"/>
                <a:gd name="connsiteX19" fmla="*/ 1173480 w 3002280"/>
                <a:gd name="connsiteY19" fmla="*/ 214202 h 748404"/>
                <a:gd name="connsiteX20" fmla="*/ 1112520 w 3002280"/>
                <a:gd name="connsiteY20" fmla="*/ 442802 h 748404"/>
                <a:gd name="connsiteX21" fmla="*/ 1082040 w 3002280"/>
                <a:gd name="connsiteY21" fmla="*/ 519002 h 748404"/>
                <a:gd name="connsiteX22" fmla="*/ 1021080 w 3002280"/>
                <a:gd name="connsiteY22" fmla="*/ 686642 h 748404"/>
                <a:gd name="connsiteX23" fmla="*/ 1005840 w 3002280"/>
                <a:gd name="connsiteY23" fmla="*/ 747602 h 748404"/>
                <a:gd name="connsiteX24" fmla="*/ 1127760 w 3002280"/>
                <a:gd name="connsiteY24" fmla="*/ 671402 h 748404"/>
                <a:gd name="connsiteX25" fmla="*/ 1234440 w 3002280"/>
                <a:gd name="connsiteY25" fmla="*/ 579962 h 748404"/>
                <a:gd name="connsiteX26" fmla="*/ 1264920 w 3002280"/>
                <a:gd name="connsiteY26" fmla="*/ 534242 h 748404"/>
                <a:gd name="connsiteX27" fmla="*/ 1341120 w 3002280"/>
                <a:gd name="connsiteY27" fmla="*/ 473282 h 748404"/>
                <a:gd name="connsiteX28" fmla="*/ 1386840 w 3002280"/>
                <a:gd name="connsiteY28" fmla="*/ 442802 h 748404"/>
                <a:gd name="connsiteX29" fmla="*/ 1447800 w 3002280"/>
                <a:gd name="connsiteY29" fmla="*/ 381842 h 748404"/>
                <a:gd name="connsiteX30" fmla="*/ 1524000 w 3002280"/>
                <a:gd name="connsiteY30" fmla="*/ 336122 h 748404"/>
                <a:gd name="connsiteX31" fmla="*/ 1569720 w 3002280"/>
                <a:gd name="connsiteY31" fmla="*/ 305642 h 748404"/>
                <a:gd name="connsiteX32" fmla="*/ 1661160 w 3002280"/>
                <a:gd name="connsiteY32" fmla="*/ 259922 h 748404"/>
                <a:gd name="connsiteX33" fmla="*/ 1706880 w 3002280"/>
                <a:gd name="connsiteY33" fmla="*/ 229442 h 748404"/>
                <a:gd name="connsiteX34" fmla="*/ 1828800 w 3002280"/>
                <a:gd name="connsiteY34" fmla="*/ 168482 h 748404"/>
                <a:gd name="connsiteX35" fmla="*/ 1889760 w 3002280"/>
                <a:gd name="connsiteY35" fmla="*/ 138002 h 748404"/>
                <a:gd name="connsiteX36" fmla="*/ 2042160 w 3002280"/>
                <a:gd name="connsiteY36" fmla="*/ 92282 h 748404"/>
                <a:gd name="connsiteX37" fmla="*/ 2072640 w 3002280"/>
                <a:gd name="connsiteY37" fmla="*/ 138002 h 748404"/>
                <a:gd name="connsiteX38" fmla="*/ 2057400 w 3002280"/>
                <a:gd name="connsiteY38" fmla="*/ 183722 h 748404"/>
                <a:gd name="connsiteX39" fmla="*/ 2026920 w 3002280"/>
                <a:gd name="connsiteY39" fmla="*/ 244682 h 748404"/>
                <a:gd name="connsiteX40" fmla="*/ 1965960 w 3002280"/>
                <a:gd name="connsiteY40" fmla="*/ 351362 h 748404"/>
                <a:gd name="connsiteX41" fmla="*/ 1935480 w 3002280"/>
                <a:gd name="connsiteY41" fmla="*/ 442802 h 748404"/>
                <a:gd name="connsiteX42" fmla="*/ 1905000 w 3002280"/>
                <a:gd name="connsiteY42" fmla="*/ 503762 h 748404"/>
                <a:gd name="connsiteX43" fmla="*/ 1889760 w 3002280"/>
                <a:gd name="connsiteY43" fmla="*/ 549482 h 748404"/>
                <a:gd name="connsiteX44" fmla="*/ 1950720 w 3002280"/>
                <a:gd name="connsiteY44" fmla="*/ 534242 h 748404"/>
                <a:gd name="connsiteX45" fmla="*/ 1996440 w 3002280"/>
                <a:gd name="connsiteY45" fmla="*/ 503762 h 748404"/>
                <a:gd name="connsiteX46" fmla="*/ 2133600 w 3002280"/>
                <a:gd name="connsiteY46" fmla="*/ 397082 h 748404"/>
                <a:gd name="connsiteX47" fmla="*/ 2240280 w 3002280"/>
                <a:gd name="connsiteY47" fmla="*/ 351362 h 748404"/>
                <a:gd name="connsiteX48" fmla="*/ 2316480 w 3002280"/>
                <a:gd name="connsiteY48" fmla="*/ 320882 h 748404"/>
                <a:gd name="connsiteX49" fmla="*/ 2362200 w 3002280"/>
                <a:gd name="connsiteY49" fmla="*/ 290402 h 748404"/>
                <a:gd name="connsiteX50" fmla="*/ 2423160 w 3002280"/>
                <a:gd name="connsiteY50" fmla="*/ 275162 h 748404"/>
                <a:gd name="connsiteX51" fmla="*/ 2682240 w 3002280"/>
                <a:gd name="connsiteY51" fmla="*/ 229442 h 748404"/>
                <a:gd name="connsiteX52" fmla="*/ 2773680 w 3002280"/>
                <a:gd name="connsiteY52" fmla="*/ 549482 h 748404"/>
                <a:gd name="connsiteX53" fmla="*/ 2819400 w 3002280"/>
                <a:gd name="connsiteY53" fmla="*/ 519002 h 748404"/>
                <a:gd name="connsiteX54" fmla="*/ 2895600 w 3002280"/>
                <a:gd name="connsiteY54" fmla="*/ 427562 h 748404"/>
                <a:gd name="connsiteX55" fmla="*/ 2941320 w 3002280"/>
                <a:gd name="connsiteY55" fmla="*/ 397082 h 748404"/>
                <a:gd name="connsiteX56" fmla="*/ 3002280 w 3002280"/>
                <a:gd name="connsiteY56" fmla="*/ 336122 h 748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3002280" h="748404">
                  <a:moveTo>
                    <a:pt x="0" y="290402"/>
                  </a:moveTo>
                  <a:cubicBezTo>
                    <a:pt x="167640" y="193882"/>
                    <a:pt x="327891" y="83208"/>
                    <a:pt x="502920" y="842"/>
                  </a:cubicBezTo>
                  <a:cubicBezTo>
                    <a:pt x="517455" y="-5998"/>
                    <a:pt x="520037" y="30608"/>
                    <a:pt x="518160" y="46562"/>
                  </a:cubicBezTo>
                  <a:cubicBezTo>
                    <a:pt x="509662" y="118798"/>
                    <a:pt x="490081" y="189359"/>
                    <a:pt x="472440" y="259922"/>
                  </a:cubicBezTo>
                  <a:cubicBezTo>
                    <a:pt x="439804" y="390466"/>
                    <a:pt x="447185" y="315439"/>
                    <a:pt x="396240" y="442802"/>
                  </a:cubicBezTo>
                  <a:cubicBezTo>
                    <a:pt x="388461" y="462249"/>
                    <a:pt x="389251" y="484510"/>
                    <a:pt x="381000" y="503762"/>
                  </a:cubicBezTo>
                  <a:cubicBezTo>
                    <a:pt x="292370" y="710564"/>
                    <a:pt x="399497" y="402550"/>
                    <a:pt x="335280" y="595202"/>
                  </a:cubicBezTo>
                  <a:cubicBezTo>
                    <a:pt x="350520" y="600282"/>
                    <a:pt x="365760" y="615522"/>
                    <a:pt x="381000" y="610442"/>
                  </a:cubicBezTo>
                  <a:cubicBezTo>
                    <a:pt x="453973" y="586118"/>
                    <a:pt x="467953" y="546797"/>
                    <a:pt x="518160" y="503762"/>
                  </a:cubicBezTo>
                  <a:cubicBezTo>
                    <a:pt x="537445" y="487232"/>
                    <a:pt x="560005" y="474768"/>
                    <a:pt x="579120" y="458042"/>
                  </a:cubicBezTo>
                  <a:cubicBezTo>
                    <a:pt x="668128" y="380160"/>
                    <a:pt x="603488" y="409279"/>
                    <a:pt x="685800" y="381842"/>
                  </a:cubicBezTo>
                  <a:cubicBezTo>
                    <a:pt x="732891" y="334751"/>
                    <a:pt x="733828" y="329503"/>
                    <a:pt x="792480" y="290402"/>
                  </a:cubicBezTo>
                  <a:cubicBezTo>
                    <a:pt x="817126" y="273971"/>
                    <a:pt x="842786" y="259067"/>
                    <a:pt x="868680" y="244682"/>
                  </a:cubicBezTo>
                  <a:cubicBezTo>
                    <a:pt x="888539" y="233649"/>
                    <a:pt x="911153" y="227407"/>
                    <a:pt x="929640" y="214202"/>
                  </a:cubicBezTo>
                  <a:cubicBezTo>
                    <a:pt x="947178" y="201675"/>
                    <a:pt x="958347" y="181714"/>
                    <a:pt x="975360" y="168482"/>
                  </a:cubicBezTo>
                  <a:cubicBezTo>
                    <a:pt x="1053965" y="107345"/>
                    <a:pt x="1043538" y="115276"/>
                    <a:pt x="1112520" y="92282"/>
                  </a:cubicBezTo>
                  <a:cubicBezTo>
                    <a:pt x="1116265" y="88537"/>
                    <a:pt x="1186986" y="11838"/>
                    <a:pt x="1203960" y="16082"/>
                  </a:cubicBezTo>
                  <a:cubicBezTo>
                    <a:pt x="1219545" y="19978"/>
                    <a:pt x="1214120" y="46562"/>
                    <a:pt x="1219200" y="61802"/>
                  </a:cubicBezTo>
                  <a:cubicBezTo>
                    <a:pt x="1182660" y="171423"/>
                    <a:pt x="1226992" y="34529"/>
                    <a:pt x="1188720" y="168482"/>
                  </a:cubicBezTo>
                  <a:cubicBezTo>
                    <a:pt x="1184307" y="183928"/>
                    <a:pt x="1177707" y="198704"/>
                    <a:pt x="1173480" y="214202"/>
                  </a:cubicBezTo>
                  <a:cubicBezTo>
                    <a:pt x="1149976" y="300384"/>
                    <a:pt x="1140431" y="359069"/>
                    <a:pt x="1112520" y="442802"/>
                  </a:cubicBezTo>
                  <a:cubicBezTo>
                    <a:pt x="1103869" y="468755"/>
                    <a:pt x="1090085" y="492855"/>
                    <a:pt x="1082040" y="519002"/>
                  </a:cubicBezTo>
                  <a:cubicBezTo>
                    <a:pt x="1032151" y="681141"/>
                    <a:pt x="1081341" y="596251"/>
                    <a:pt x="1021080" y="686642"/>
                  </a:cubicBezTo>
                  <a:cubicBezTo>
                    <a:pt x="1016000" y="706962"/>
                    <a:pt x="988412" y="735984"/>
                    <a:pt x="1005840" y="747602"/>
                  </a:cubicBezTo>
                  <a:cubicBezTo>
                    <a:pt x="1020655" y="757479"/>
                    <a:pt x="1125617" y="672933"/>
                    <a:pt x="1127760" y="671402"/>
                  </a:cubicBezTo>
                  <a:cubicBezTo>
                    <a:pt x="1187364" y="628828"/>
                    <a:pt x="1176260" y="647839"/>
                    <a:pt x="1234440" y="579962"/>
                  </a:cubicBezTo>
                  <a:cubicBezTo>
                    <a:pt x="1246360" y="566055"/>
                    <a:pt x="1251968" y="547194"/>
                    <a:pt x="1264920" y="534242"/>
                  </a:cubicBezTo>
                  <a:cubicBezTo>
                    <a:pt x="1287921" y="511241"/>
                    <a:pt x="1315098" y="492799"/>
                    <a:pt x="1341120" y="473282"/>
                  </a:cubicBezTo>
                  <a:cubicBezTo>
                    <a:pt x="1355773" y="462292"/>
                    <a:pt x="1372933" y="454722"/>
                    <a:pt x="1386840" y="442802"/>
                  </a:cubicBezTo>
                  <a:cubicBezTo>
                    <a:pt x="1408659" y="424100"/>
                    <a:pt x="1425117" y="399485"/>
                    <a:pt x="1447800" y="381842"/>
                  </a:cubicBezTo>
                  <a:cubicBezTo>
                    <a:pt x="1471182" y="363656"/>
                    <a:pt x="1498881" y="351821"/>
                    <a:pt x="1524000" y="336122"/>
                  </a:cubicBezTo>
                  <a:cubicBezTo>
                    <a:pt x="1539532" y="326414"/>
                    <a:pt x="1553709" y="314537"/>
                    <a:pt x="1569720" y="305642"/>
                  </a:cubicBezTo>
                  <a:cubicBezTo>
                    <a:pt x="1599509" y="289092"/>
                    <a:pt x="1631371" y="276472"/>
                    <a:pt x="1661160" y="259922"/>
                  </a:cubicBezTo>
                  <a:cubicBezTo>
                    <a:pt x="1677171" y="251027"/>
                    <a:pt x="1690800" y="238213"/>
                    <a:pt x="1706880" y="229442"/>
                  </a:cubicBezTo>
                  <a:cubicBezTo>
                    <a:pt x="1746769" y="207684"/>
                    <a:pt x="1788160" y="188802"/>
                    <a:pt x="1828800" y="168482"/>
                  </a:cubicBezTo>
                  <a:cubicBezTo>
                    <a:pt x="1849120" y="158322"/>
                    <a:pt x="1868207" y="145186"/>
                    <a:pt x="1889760" y="138002"/>
                  </a:cubicBezTo>
                  <a:cubicBezTo>
                    <a:pt x="2001071" y="100898"/>
                    <a:pt x="1950031" y="115314"/>
                    <a:pt x="2042160" y="92282"/>
                  </a:cubicBezTo>
                  <a:cubicBezTo>
                    <a:pt x="2052320" y="107522"/>
                    <a:pt x="2069629" y="119935"/>
                    <a:pt x="2072640" y="138002"/>
                  </a:cubicBezTo>
                  <a:cubicBezTo>
                    <a:pt x="2075281" y="153848"/>
                    <a:pt x="2063728" y="168957"/>
                    <a:pt x="2057400" y="183722"/>
                  </a:cubicBezTo>
                  <a:cubicBezTo>
                    <a:pt x="2048451" y="204604"/>
                    <a:pt x="2038192" y="224957"/>
                    <a:pt x="2026920" y="244682"/>
                  </a:cubicBezTo>
                  <a:cubicBezTo>
                    <a:pt x="1990263" y="308832"/>
                    <a:pt x="1996663" y="274605"/>
                    <a:pt x="1965960" y="351362"/>
                  </a:cubicBezTo>
                  <a:cubicBezTo>
                    <a:pt x="1954028" y="381193"/>
                    <a:pt x="1949848" y="414065"/>
                    <a:pt x="1935480" y="442802"/>
                  </a:cubicBezTo>
                  <a:cubicBezTo>
                    <a:pt x="1925320" y="463122"/>
                    <a:pt x="1913949" y="482880"/>
                    <a:pt x="1905000" y="503762"/>
                  </a:cubicBezTo>
                  <a:cubicBezTo>
                    <a:pt x="1898672" y="518527"/>
                    <a:pt x="1876394" y="540571"/>
                    <a:pt x="1889760" y="549482"/>
                  </a:cubicBezTo>
                  <a:cubicBezTo>
                    <a:pt x="1907188" y="561100"/>
                    <a:pt x="1930400" y="539322"/>
                    <a:pt x="1950720" y="534242"/>
                  </a:cubicBezTo>
                  <a:cubicBezTo>
                    <a:pt x="1965960" y="524082"/>
                    <a:pt x="1982369" y="515488"/>
                    <a:pt x="1996440" y="503762"/>
                  </a:cubicBezTo>
                  <a:cubicBezTo>
                    <a:pt x="2049038" y="459931"/>
                    <a:pt x="2056564" y="422761"/>
                    <a:pt x="2133600" y="397082"/>
                  </a:cubicBezTo>
                  <a:cubicBezTo>
                    <a:pt x="2227505" y="365780"/>
                    <a:pt x="2127287" y="401581"/>
                    <a:pt x="2240280" y="351362"/>
                  </a:cubicBezTo>
                  <a:cubicBezTo>
                    <a:pt x="2265279" y="340251"/>
                    <a:pt x="2292011" y="333116"/>
                    <a:pt x="2316480" y="320882"/>
                  </a:cubicBezTo>
                  <a:cubicBezTo>
                    <a:pt x="2332863" y="312691"/>
                    <a:pt x="2345365" y="297617"/>
                    <a:pt x="2362200" y="290402"/>
                  </a:cubicBezTo>
                  <a:cubicBezTo>
                    <a:pt x="2381452" y="282151"/>
                    <a:pt x="2403098" y="281181"/>
                    <a:pt x="2423160" y="275162"/>
                  </a:cubicBezTo>
                  <a:cubicBezTo>
                    <a:pt x="2590895" y="224842"/>
                    <a:pt x="2442325" y="251252"/>
                    <a:pt x="2682240" y="229442"/>
                  </a:cubicBezTo>
                  <a:cubicBezTo>
                    <a:pt x="2873367" y="267667"/>
                    <a:pt x="2697549" y="206892"/>
                    <a:pt x="2773680" y="549482"/>
                  </a:cubicBezTo>
                  <a:cubicBezTo>
                    <a:pt x="2777653" y="567362"/>
                    <a:pt x="2805329" y="530728"/>
                    <a:pt x="2819400" y="519002"/>
                  </a:cubicBezTo>
                  <a:cubicBezTo>
                    <a:pt x="2969200" y="394168"/>
                    <a:pt x="2775720" y="547442"/>
                    <a:pt x="2895600" y="427562"/>
                  </a:cubicBezTo>
                  <a:cubicBezTo>
                    <a:pt x="2908552" y="414610"/>
                    <a:pt x="2926080" y="407242"/>
                    <a:pt x="2941320" y="397082"/>
                  </a:cubicBezTo>
                  <a:cubicBezTo>
                    <a:pt x="2978101" y="341911"/>
                    <a:pt x="2955417" y="359553"/>
                    <a:pt x="3002280" y="3361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493520" y="3749040"/>
              <a:ext cx="1326004" cy="349968"/>
            </a:xfrm>
            <a:prstGeom prst="rect">
              <a:avLst/>
            </a:prstGeom>
            <a:solidFill>
              <a:srgbClr val="F2F2F2">
                <a:alpha val="69412"/>
              </a:srgbClr>
            </a:solidFill>
          </p:spPr>
          <p:txBody>
            <a:bodyPr wrap="none" rtlCol="0">
              <a:spAutoFit/>
            </a:bodyPr>
            <a:lstStyle/>
            <a:p>
              <a:r>
                <a:rPr lang="en-US"/>
                <a:t>Chat Client</a:t>
              </a:r>
            </a:p>
          </p:txBody>
        </p:sp>
      </p:grpSp>
      <p:sp>
        <p:nvSpPr>
          <p:cNvPr id="2" name="Freeform 1"/>
          <p:cNvSpPr/>
          <p:nvPr/>
        </p:nvSpPr>
        <p:spPr>
          <a:xfrm>
            <a:off x="5364480" y="1508760"/>
            <a:ext cx="1875063" cy="1828800"/>
          </a:xfrm>
          <a:custGeom>
            <a:avLst/>
            <a:gdLst>
              <a:gd name="connsiteX0" fmla="*/ 1874520 w 1875063"/>
              <a:gd name="connsiteY0" fmla="*/ 1828800 h 1828800"/>
              <a:gd name="connsiteX1" fmla="*/ 1844040 w 1875063"/>
              <a:gd name="connsiteY1" fmla="*/ 1524000 h 1828800"/>
              <a:gd name="connsiteX2" fmla="*/ 1813560 w 1875063"/>
              <a:gd name="connsiteY2" fmla="*/ 1478280 h 1828800"/>
              <a:gd name="connsiteX3" fmla="*/ 1767840 w 1875063"/>
              <a:gd name="connsiteY3" fmla="*/ 1371600 h 1828800"/>
              <a:gd name="connsiteX4" fmla="*/ 1752600 w 1875063"/>
              <a:gd name="connsiteY4" fmla="*/ 1325880 h 1828800"/>
              <a:gd name="connsiteX5" fmla="*/ 1691640 w 1875063"/>
              <a:gd name="connsiteY5" fmla="*/ 1234440 h 1828800"/>
              <a:gd name="connsiteX6" fmla="*/ 1661160 w 1875063"/>
              <a:gd name="connsiteY6" fmla="*/ 1188720 h 1828800"/>
              <a:gd name="connsiteX7" fmla="*/ 1630680 w 1875063"/>
              <a:gd name="connsiteY7" fmla="*/ 1143000 h 1828800"/>
              <a:gd name="connsiteX8" fmla="*/ 1584960 w 1875063"/>
              <a:gd name="connsiteY8" fmla="*/ 1082040 h 1828800"/>
              <a:gd name="connsiteX9" fmla="*/ 1554480 w 1875063"/>
              <a:gd name="connsiteY9" fmla="*/ 1036320 h 1828800"/>
              <a:gd name="connsiteX10" fmla="*/ 1508760 w 1875063"/>
              <a:gd name="connsiteY10" fmla="*/ 975360 h 1828800"/>
              <a:gd name="connsiteX11" fmla="*/ 1447800 w 1875063"/>
              <a:gd name="connsiteY11" fmla="*/ 883920 h 1828800"/>
              <a:gd name="connsiteX12" fmla="*/ 1402080 w 1875063"/>
              <a:gd name="connsiteY12" fmla="*/ 838200 h 1828800"/>
              <a:gd name="connsiteX13" fmla="*/ 1371600 w 1875063"/>
              <a:gd name="connsiteY13" fmla="*/ 792480 h 1828800"/>
              <a:gd name="connsiteX14" fmla="*/ 1280160 w 1875063"/>
              <a:gd name="connsiteY14" fmla="*/ 716280 h 1828800"/>
              <a:gd name="connsiteX15" fmla="*/ 1249680 w 1875063"/>
              <a:gd name="connsiteY15" fmla="*/ 670560 h 1828800"/>
              <a:gd name="connsiteX16" fmla="*/ 1188720 w 1875063"/>
              <a:gd name="connsiteY16" fmla="*/ 624840 h 1828800"/>
              <a:gd name="connsiteX17" fmla="*/ 1143000 w 1875063"/>
              <a:gd name="connsiteY17" fmla="*/ 594360 h 1828800"/>
              <a:gd name="connsiteX18" fmla="*/ 1097280 w 1875063"/>
              <a:gd name="connsiteY18" fmla="*/ 533400 h 1828800"/>
              <a:gd name="connsiteX19" fmla="*/ 1051560 w 1875063"/>
              <a:gd name="connsiteY19" fmla="*/ 502920 h 1828800"/>
              <a:gd name="connsiteX20" fmla="*/ 1005840 w 1875063"/>
              <a:gd name="connsiteY20" fmla="*/ 457200 h 1828800"/>
              <a:gd name="connsiteX21" fmla="*/ 914400 w 1875063"/>
              <a:gd name="connsiteY21" fmla="*/ 396240 h 1828800"/>
              <a:gd name="connsiteX22" fmla="*/ 868680 w 1875063"/>
              <a:gd name="connsiteY22" fmla="*/ 350520 h 1828800"/>
              <a:gd name="connsiteX23" fmla="*/ 716280 w 1875063"/>
              <a:gd name="connsiteY23" fmla="*/ 259080 h 1828800"/>
              <a:gd name="connsiteX24" fmla="*/ 670560 w 1875063"/>
              <a:gd name="connsiteY24" fmla="*/ 243840 h 1828800"/>
              <a:gd name="connsiteX25" fmla="*/ 624840 w 1875063"/>
              <a:gd name="connsiteY25" fmla="*/ 213360 h 1828800"/>
              <a:gd name="connsiteX26" fmla="*/ 426720 w 1875063"/>
              <a:gd name="connsiteY26" fmla="*/ 167640 h 1828800"/>
              <a:gd name="connsiteX27" fmla="*/ 335280 w 1875063"/>
              <a:gd name="connsiteY27" fmla="*/ 137160 h 1828800"/>
              <a:gd name="connsiteX28" fmla="*/ 289560 w 1875063"/>
              <a:gd name="connsiteY28" fmla="*/ 106680 h 1828800"/>
              <a:gd name="connsiteX29" fmla="*/ 198120 w 1875063"/>
              <a:gd name="connsiteY29" fmla="*/ 76200 h 1828800"/>
              <a:gd name="connsiteX30" fmla="*/ 106680 w 1875063"/>
              <a:gd name="connsiteY30" fmla="*/ 167640 h 1828800"/>
              <a:gd name="connsiteX31" fmla="*/ 76200 w 1875063"/>
              <a:gd name="connsiteY31" fmla="*/ 228600 h 1828800"/>
              <a:gd name="connsiteX32" fmla="*/ 30480 w 1875063"/>
              <a:gd name="connsiteY32" fmla="*/ 289560 h 1828800"/>
              <a:gd name="connsiteX33" fmla="*/ 0 w 1875063"/>
              <a:gd name="connsiteY33" fmla="*/ 335280 h 1828800"/>
              <a:gd name="connsiteX34" fmla="*/ 30480 w 1875063"/>
              <a:gd name="connsiteY34" fmla="*/ 213360 h 1828800"/>
              <a:gd name="connsiteX35" fmla="*/ 182880 w 1875063"/>
              <a:gd name="connsiteY35" fmla="*/ 45720 h 1828800"/>
              <a:gd name="connsiteX36" fmla="*/ 259080 w 1875063"/>
              <a:gd name="connsiteY36" fmla="*/ 15240 h 1828800"/>
              <a:gd name="connsiteX37" fmla="*/ 304800 w 1875063"/>
              <a:gd name="connsiteY37" fmla="*/ 0 h 1828800"/>
              <a:gd name="connsiteX38" fmla="*/ 883920 w 1875063"/>
              <a:gd name="connsiteY38" fmla="*/ 15240 h 1828800"/>
              <a:gd name="connsiteX39" fmla="*/ 1097280 w 1875063"/>
              <a:gd name="connsiteY39" fmla="*/ 60960 h 1828800"/>
              <a:gd name="connsiteX40" fmla="*/ 1158240 w 1875063"/>
              <a:gd name="connsiteY40" fmla="*/ 7620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875063" h="1828800">
                <a:moveTo>
                  <a:pt x="1874520" y="1828800"/>
                </a:moveTo>
                <a:cubicBezTo>
                  <a:pt x="1873629" y="1813659"/>
                  <a:pt x="1883797" y="1603514"/>
                  <a:pt x="1844040" y="1524000"/>
                </a:cubicBezTo>
                <a:cubicBezTo>
                  <a:pt x="1835849" y="1507617"/>
                  <a:pt x="1823720" y="1493520"/>
                  <a:pt x="1813560" y="1478280"/>
                </a:cubicBezTo>
                <a:cubicBezTo>
                  <a:pt x="1781842" y="1351409"/>
                  <a:pt x="1820463" y="1476846"/>
                  <a:pt x="1767840" y="1371600"/>
                </a:cubicBezTo>
                <a:cubicBezTo>
                  <a:pt x="1760656" y="1357232"/>
                  <a:pt x="1760402" y="1339923"/>
                  <a:pt x="1752600" y="1325880"/>
                </a:cubicBezTo>
                <a:cubicBezTo>
                  <a:pt x="1734810" y="1293858"/>
                  <a:pt x="1711960" y="1264920"/>
                  <a:pt x="1691640" y="1234440"/>
                </a:cubicBezTo>
                <a:lnTo>
                  <a:pt x="1661160" y="1188720"/>
                </a:lnTo>
                <a:cubicBezTo>
                  <a:pt x="1651000" y="1173480"/>
                  <a:pt x="1641670" y="1157653"/>
                  <a:pt x="1630680" y="1143000"/>
                </a:cubicBezTo>
                <a:cubicBezTo>
                  <a:pt x="1615440" y="1122680"/>
                  <a:pt x="1599723" y="1102709"/>
                  <a:pt x="1584960" y="1082040"/>
                </a:cubicBezTo>
                <a:cubicBezTo>
                  <a:pt x="1574314" y="1067135"/>
                  <a:pt x="1565126" y="1051225"/>
                  <a:pt x="1554480" y="1036320"/>
                </a:cubicBezTo>
                <a:cubicBezTo>
                  <a:pt x="1539717" y="1015651"/>
                  <a:pt x="1523326" y="996168"/>
                  <a:pt x="1508760" y="975360"/>
                </a:cubicBezTo>
                <a:cubicBezTo>
                  <a:pt x="1487753" y="945350"/>
                  <a:pt x="1473703" y="909823"/>
                  <a:pt x="1447800" y="883920"/>
                </a:cubicBezTo>
                <a:cubicBezTo>
                  <a:pt x="1432560" y="868680"/>
                  <a:pt x="1415878" y="854757"/>
                  <a:pt x="1402080" y="838200"/>
                </a:cubicBezTo>
                <a:cubicBezTo>
                  <a:pt x="1390354" y="824129"/>
                  <a:pt x="1383326" y="806551"/>
                  <a:pt x="1371600" y="792480"/>
                </a:cubicBezTo>
                <a:cubicBezTo>
                  <a:pt x="1334930" y="748476"/>
                  <a:pt x="1325115" y="746250"/>
                  <a:pt x="1280160" y="716280"/>
                </a:cubicBezTo>
                <a:cubicBezTo>
                  <a:pt x="1270000" y="701040"/>
                  <a:pt x="1262632" y="683512"/>
                  <a:pt x="1249680" y="670560"/>
                </a:cubicBezTo>
                <a:cubicBezTo>
                  <a:pt x="1231719" y="652599"/>
                  <a:pt x="1209389" y="639603"/>
                  <a:pt x="1188720" y="624840"/>
                </a:cubicBezTo>
                <a:cubicBezTo>
                  <a:pt x="1173815" y="614194"/>
                  <a:pt x="1155952" y="607312"/>
                  <a:pt x="1143000" y="594360"/>
                </a:cubicBezTo>
                <a:cubicBezTo>
                  <a:pt x="1125039" y="576399"/>
                  <a:pt x="1115241" y="551361"/>
                  <a:pt x="1097280" y="533400"/>
                </a:cubicBezTo>
                <a:cubicBezTo>
                  <a:pt x="1084328" y="520448"/>
                  <a:pt x="1065631" y="514646"/>
                  <a:pt x="1051560" y="502920"/>
                </a:cubicBezTo>
                <a:cubicBezTo>
                  <a:pt x="1035003" y="489122"/>
                  <a:pt x="1022853" y="470432"/>
                  <a:pt x="1005840" y="457200"/>
                </a:cubicBezTo>
                <a:cubicBezTo>
                  <a:pt x="976924" y="434710"/>
                  <a:pt x="940303" y="422143"/>
                  <a:pt x="914400" y="396240"/>
                </a:cubicBezTo>
                <a:cubicBezTo>
                  <a:pt x="899160" y="381000"/>
                  <a:pt x="885693" y="363752"/>
                  <a:pt x="868680" y="350520"/>
                </a:cubicBezTo>
                <a:cubicBezTo>
                  <a:pt x="824359" y="316048"/>
                  <a:pt x="769060" y="281700"/>
                  <a:pt x="716280" y="259080"/>
                </a:cubicBezTo>
                <a:cubicBezTo>
                  <a:pt x="701515" y="252752"/>
                  <a:pt x="684928" y="251024"/>
                  <a:pt x="670560" y="243840"/>
                </a:cubicBezTo>
                <a:cubicBezTo>
                  <a:pt x="654177" y="235649"/>
                  <a:pt x="641578" y="220799"/>
                  <a:pt x="624840" y="213360"/>
                </a:cubicBezTo>
                <a:cubicBezTo>
                  <a:pt x="545566" y="178127"/>
                  <a:pt x="513504" y="180038"/>
                  <a:pt x="426720" y="167640"/>
                </a:cubicBezTo>
                <a:cubicBezTo>
                  <a:pt x="396240" y="157480"/>
                  <a:pt x="362013" y="154982"/>
                  <a:pt x="335280" y="137160"/>
                </a:cubicBezTo>
                <a:cubicBezTo>
                  <a:pt x="320040" y="127000"/>
                  <a:pt x="306298" y="114119"/>
                  <a:pt x="289560" y="106680"/>
                </a:cubicBezTo>
                <a:cubicBezTo>
                  <a:pt x="260200" y="93631"/>
                  <a:pt x="198120" y="76200"/>
                  <a:pt x="198120" y="76200"/>
                </a:cubicBezTo>
                <a:cubicBezTo>
                  <a:pt x="167640" y="106680"/>
                  <a:pt x="125957" y="129086"/>
                  <a:pt x="106680" y="167640"/>
                </a:cubicBezTo>
                <a:cubicBezTo>
                  <a:pt x="96520" y="187960"/>
                  <a:pt x="88241" y="209335"/>
                  <a:pt x="76200" y="228600"/>
                </a:cubicBezTo>
                <a:cubicBezTo>
                  <a:pt x="62738" y="250139"/>
                  <a:pt x="45243" y="268891"/>
                  <a:pt x="30480" y="289560"/>
                </a:cubicBezTo>
                <a:cubicBezTo>
                  <a:pt x="19834" y="304465"/>
                  <a:pt x="10160" y="320040"/>
                  <a:pt x="0" y="335280"/>
                </a:cubicBezTo>
                <a:cubicBezTo>
                  <a:pt x="10160" y="294640"/>
                  <a:pt x="10880" y="250383"/>
                  <a:pt x="30480" y="213360"/>
                </a:cubicBezTo>
                <a:cubicBezTo>
                  <a:pt x="61554" y="154664"/>
                  <a:pt x="116431" y="78944"/>
                  <a:pt x="182880" y="45720"/>
                </a:cubicBezTo>
                <a:cubicBezTo>
                  <a:pt x="207349" y="33486"/>
                  <a:pt x="233465" y="24846"/>
                  <a:pt x="259080" y="15240"/>
                </a:cubicBezTo>
                <a:cubicBezTo>
                  <a:pt x="274122" y="9599"/>
                  <a:pt x="289560" y="5080"/>
                  <a:pt x="304800" y="0"/>
                </a:cubicBezTo>
                <a:lnTo>
                  <a:pt x="883920" y="15240"/>
                </a:lnTo>
                <a:cubicBezTo>
                  <a:pt x="928347" y="17259"/>
                  <a:pt x="1065134" y="50245"/>
                  <a:pt x="1097280" y="60960"/>
                </a:cubicBezTo>
                <a:cubicBezTo>
                  <a:pt x="1147819" y="77806"/>
                  <a:pt x="1126936" y="76200"/>
                  <a:pt x="1158240" y="76200"/>
                </a:cubicBez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6080760" y="2042160"/>
            <a:ext cx="1843774" cy="779316"/>
          </a:xfrm>
          <a:prstGeom prst="rect">
            <a:avLst/>
          </a:prstGeom>
          <a:solidFill>
            <a:srgbClr val="FFFFFF">
              <a:alpha val="67843"/>
            </a:srgbClr>
          </a:solidFill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getMsgs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index = 0</a:t>
            </a:r>
          </a:p>
        </p:txBody>
      </p:sp>
    </p:spTree>
    <p:extLst>
      <p:ext uri="{BB962C8B-B14F-4D97-AF65-F5344CB8AC3E}">
        <p14:creationId xmlns:p14="http://schemas.microsoft.com/office/powerpoint/2010/main" val="617200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0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142" y="2362199"/>
            <a:ext cx="2268538" cy="2940228"/>
          </a:xfrm>
          <a:prstGeom prst="rect">
            <a:avLst/>
          </a:prstGeom>
        </p:spPr>
      </p:pic>
      <p:sp>
        <p:nvSpPr>
          <p:cNvPr id="6" name="Title Placeholder 1"/>
          <p:cNvSpPr txBox="1">
            <a:spLocks/>
          </p:cNvSpPr>
          <p:nvPr/>
        </p:nvSpPr>
        <p:spPr>
          <a:xfrm>
            <a:off x="529" y="-4836"/>
            <a:ext cx="10079567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 dirty="0">
                <a:latin typeface="Calibri"/>
                <a:cs typeface="Calibri"/>
              </a:rPr>
              <a:t>Chat Server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4486" y="2194560"/>
            <a:ext cx="1991305" cy="141382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846320" y="1371600"/>
            <a:ext cx="2028119" cy="7793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addMsg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pPr algn="ctr"/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msg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2400" i="1" dirty="0">
                <a:latin typeface="Courier" charset="0"/>
                <a:ea typeface="Courier" charset="0"/>
                <a:cs typeface="Courier" charset="0"/>
              </a:rPr>
              <a:t>text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5526" y="5212080"/>
            <a:ext cx="1991305" cy="141382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809982" y="4389120"/>
            <a:ext cx="3502883" cy="7793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getMsgs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pPr algn="ctr"/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index = </a:t>
            </a:r>
            <a:r>
              <a:rPr lang="en-US" sz="2400" i="1" dirty="0" err="1">
                <a:latin typeface="Courier" charset="0"/>
                <a:ea typeface="Courier" charset="0"/>
                <a:cs typeface="Courier" charset="0"/>
              </a:rPr>
              <a:t>startIndex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53440" y="1783080"/>
            <a:ext cx="2212465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Chat Server</a:t>
            </a:r>
          </a:p>
        </p:txBody>
      </p:sp>
    </p:spTree>
    <p:extLst>
      <p:ext uri="{BB962C8B-B14F-4D97-AF65-F5344CB8AC3E}">
        <p14:creationId xmlns:p14="http://schemas.microsoft.com/office/powerpoint/2010/main" val="65110275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3541999" y="2495772"/>
            <a:ext cx="5827533" cy="1795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968" dirty="0">
                <a:latin typeface="+mn-lt"/>
                <a:cs typeface="Courier"/>
              </a:rPr>
              <a:t>There are two types of internet programs. Servers and Clients</a:t>
            </a:r>
            <a:endParaRPr lang="en-US" sz="3968" dirty="0">
              <a:latin typeface="+mn-lt"/>
              <a:ea typeface="Calibri" charset="0"/>
              <a:cs typeface="Calibri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" y="1374967"/>
            <a:ext cx="3583846" cy="3583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94225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5637" y="1511300"/>
            <a:ext cx="8686851" cy="4839623"/>
          </a:xfrm>
          <a:prstGeom prst="rect">
            <a:avLst/>
          </a:prstGeom>
        </p:spPr>
      </p:pic>
      <p:sp>
        <p:nvSpPr>
          <p:cNvPr id="4" name="Title Placeholder 1"/>
          <p:cNvSpPr txBox="1">
            <a:spLocks/>
          </p:cNvSpPr>
          <p:nvPr/>
        </p:nvSpPr>
        <p:spPr>
          <a:xfrm>
            <a:off x="529" y="-4836"/>
            <a:ext cx="10079567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 dirty="0">
                <a:latin typeface="Calibri"/>
                <a:cs typeface="Calibri"/>
              </a:rPr>
              <a:t>Chat Server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14153" y="6533804"/>
            <a:ext cx="1736373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/>
              <a:t>…</a:t>
            </a:r>
            <a:r>
              <a:rPr lang="en-US" dirty="0"/>
              <a:t> that</a:t>
            </a:r>
            <a:r>
              <a:rPr lang="mr-IN" dirty="0"/>
              <a:t>’</a:t>
            </a:r>
            <a:r>
              <a:rPr lang="en-US" dirty="0"/>
              <a:t>s not all</a:t>
            </a:r>
          </a:p>
        </p:txBody>
      </p:sp>
      <p:sp>
        <p:nvSpPr>
          <p:cNvPr id="6" name="Freeform 5"/>
          <p:cNvSpPr/>
          <p:nvPr/>
        </p:nvSpPr>
        <p:spPr>
          <a:xfrm>
            <a:off x="4372495" y="1429789"/>
            <a:ext cx="2212424" cy="731520"/>
          </a:xfrm>
          <a:custGeom>
            <a:avLst/>
            <a:gdLst>
              <a:gd name="connsiteX0" fmla="*/ 1845425 w 2212424"/>
              <a:gd name="connsiteY0" fmla="*/ 116378 h 731520"/>
              <a:gd name="connsiteX1" fmla="*/ 1778923 w 2212424"/>
              <a:gd name="connsiteY1" fmla="*/ 133004 h 731520"/>
              <a:gd name="connsiteX2" fmla="*/ 1729047 w 2212424"/>
              <a:gd name="connsiteY2" fmla="*/ 116378 h 731520"/>
              <a:gd name="connsiteX3" fmla="*/ 1662545 w 2212424"/>
              <a:gd name="connsiteY3" fmla="*/ 99753 h 731520"/>
              <a:gd name="connsiteX4" fmla="*/ 1612669 w 2212424"/>
              <a:gd name="connsiteY4" fmla="*/ 83127 h 731520"/>
              <a:gd name="connsiteX5" fmla="*/ 1263534 w 2212424"/>
              <a:gd name="connsiteY5" fmla="*/ 66502 h 731520"/>
              <a:gd name="connsiteX6" fmla="*/ 266007 w 2212424"/>
              <a:gd name="connsiteY6" fmla="*/ 66502 h 731520"/>
              <a:gd name="connsiteX7" fmla="*/ 166254 w 2212424"/>
              <a:gd name="connsiteY7" fmla="*/ 99753 h 731520"/>
              <a:gd name="connsiteX8" fmla="*/ 116378 w 2212424"/>
              <a:gd name="connsiteY8" fmla="*/ 116378 h 731520"/>
              <a:gd name="connsiteX9" fmla="*/ 66501 w 2212424"/>
              <a:gd name="connsiteY9" fmla="*/ 149629 h 731520"/>
              <a:gd name="connsiteX10" fmla="*/ 0 w 2212424"/>
              <a:gd name="connsiteY10" fmla="*/ 249382 h 731520"/>
              <a:gd name="connsiteX11" fmla="*/ 16625 w 2212424"/>
              <a:gd name="connsiteY11" fmla="*/ 448887 h 731520"/>
              <a:gd name="connsiteX12" fmla="*/ 33250 w 2212424"/>
              <a:gd name="connsiteY12" fmla="*/ 498764 h 731520"/>
              <a:gd name="connsiteX13" fmla="*/ 83127 w 2212424"/>
              <a:gd name="connsiteY13" fmla="*/ 515389 h 731520"/>
              <a:gd name="connsiteX14" fmla="*/ 182880 w 2212424"/>
              <a:gd name="connsiteY14" fmla="*/ 598516 h 731520"/>
              <a:gd name="connsiteX15" fmla="*/ 249381 w 2212424"/>
              <a:gd name="connsiteY15" fmla="*/ 615142 h 731520"/>
              <a:gd name="connsiteX16" fmla="*/ 349134 w 2212424"/>
              <a:gd name="connsiteY16" fmla="*/ 648393 h 731520"/>
              <a:gd name="connsiteX17" fmla="*/ 399010 w 2212424"/>
              <a:gd name="connsiteY17" fmla="*/ 665018 h 731520"/>
              <a:gd name="connsiteX18" fmla="*/ 448887 w 2212424"/>
              <a:gd name="connsiteY18" fmla="*/ 681644 h 731520"/>
              <a:gd name="connsiteX19" fmla="*/ 581890 w 2212424"/>
              <a:gd name="connsiteY19" fmla="*/ 714895 h 731520"/>
              <a:gd name="connsiteX20" fmla="*/ 748145 w 2212424"/>
              <a:gd name="connsiteY20" fmla="*/ 731520 h 731520"/>
              <a:gd name="connsiteX21" fmla="*/ 1346661 w 2212424"/>
              <a:gd name="connsiteY21" fmla="*/ 714895 h 731520"/>
              <a:gd name="connsiteX22" fmla="*/ 1463040 w 2212424"/>
              <a:gd name="connsiteY22" fmla="*/ 698269 h 731520"/>
              <a:gd name="connsiteX23" fmla="*/ 1512916 w 2212424"/>
              <a:gd name="connsiteY23" fmla="*/ 681644 h 731520"/>
              <a:gd name="connsiteX24" fmla="*/ 1579418 w 2212424"/>
              <a:gd name="connsiteY24" fmla="*/ 665018 h 731520"/>
              <a:gd name="connsiteX25" fmla="*/ 1828800 w 2212424"/>
              <a:gd name="connsiteY25" fmla="*/ 615142 h 731520"/>
              <a:gd name="connsiteX26" fmla="*/ 1928552 w 2212424"/>
              <a:gd name="connsiteY26" fmla="*/ 581891 h 731520"/>
              <a:gd name="connsiteX27" fmla="*/ 1978429 w 2212424"/>
              <a:gd name="connsiteY27" fmla="*/ 565266 h 731520"/>
              <a:gd name="connsiteX28" fmla="*/ 2028305 w 2212424"/>
              <a:gd name="connsiteY28" fmla="*/ 532015 h 731520"/>
              <a:gd name="connsiteX29" fmla="*/ 2128058 w 2212424"/>
              <a:gd name="connsiteY29" fmla="*/ 482138 h 731520"/>
              <a:gd name="connsiteX30" fmla="*/ 2161309 w 2212424"/>
              <a:gd name="connsiteY30" fmla="*/ 432262 h 731520"/>
              <a:gd name="connsiteX31" fmla="*/ 2211185 w 2212424"/>
              <a:gd name="connsiteY31" fmla="*/ 399011 h 731520"/>
              <a:gd name="connsiteX32" fmla="*/ 2177934 w 2212424"/>
              <a:gd name="connsiteY32" fmla="*/ 133004 h 731520"/>
              <a:gd name="connsiteX33" fmla="*/ 2144683 w 2212424"/>
              <a:gd name="connsiteY33" fmla="*/ 83127 h 731520"/>
              <a:gd name="connsiteX34" fmla="*/ 2094807 w 2212424"/>
              <a:gd name="connsiteY34" fmla="*/ 66502 h 731520"/>
              <a:gd name="connsiteX35" fmla="*/ 2044930 w 2212424"/>
              <a:gd name="connsiteY35" fmla="*/ 33251 h 731520"/>
              <a:gd name="connsiteX36" fmla="*/ 1928552 w 2212424"/>
              <a:gd name="connsiteY36" fmla="*/ 0 h 731520"/>
              <a:gd name="connsiteX37" fmla="*/ 1562792 w 2212424"/>
              <a:gd name="connsiteY37" fmla="*/ 16626 h 731520"/>
              <a:gd name="connsiteX38" fmla="*/ 1446414 w 2212424"/>
              <a:gd name="connsiteY38" fmla="*/ 49876 h 731520"/>
              <a:gd name="connsiteX39" fmla="*/ 1396538 w 2212424"/>
              <a:gd name="connsiteY39" fmla="*/ 83127 h 731520"/>
              <a:gd name="connsiteX40" fmla="*/ 1346661 w 2212424"/>
              <a:gd name="connsiteY40" fmla="*/ 99753 h 731520"/>
              <a:gd name="connsiteX41" fmla="*/ 1313410 w 2212424"/>
              <a:gd name="connsiteY41" fmla="*/ 116378 h 731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2212424" h="731520">
                <a:moveTo>
                  <a:pt x="1845425" y="116378"/>
                </a:moveTo>
                <a:cubicBezTo>
                  <a:pt x="1823258" y="121920"/>
                  <a:pt x="1801773" y="133004"/>
                  <a:pt x="1778923" y="133004"/>
                </a:cubicBezTo>
                <a:cubicBezTo>
                  <a:pt x="1761398" y="133004"/>
                  <a:pt x="1745897" y="121192"/>
                  <a:pt x="1729047" y="116378"/>
                </a:cubicBezTo>
                <a:cubicBezTo>
                  <a:pt x="1707077" y="110101"/>
                  <a:pt x="1684515" y="106030"/>
                  <a:pt x="1662545" y="99753"/>
                </a:cubicBezTo>
                <a:cubicBezTo>
                  <a:pt x="1645695" y="94939"/>
                  <a:pt x="1630133" y="84582"/>
                  <a:pt x="1612669" y="83127"/>
                </a:cubicBezTo>
                <a:cubicBezTo>
                  <a:pt x="1496561" y="73451"/>
                  <a:pt x="1379912" y="72044"/>
                  <a:pt x="1263534" y="66502"/>
                </a:cubicBezTo>
                <a:cubicBezTo>
                  <a:pt x="865100" y="22230"/>
                  <a:pt x="982960" y="28767"/>
                  <a:pt x="266007" y="66502"/>
                </a:cubicBezTo>
                <a:cubicBezTo>
                  <a:pt x="231006" y="68344"/>
                  <a:pt x="199505" y="88669"/>
                  <a:pt x="166254" y="99753"/>
                </a:cubicBezTo>
                <a:lnTo>
                  <a:pt x="116378" y="116378"/>
                </a:lnTo>
                <a:cubicBezTo>
                  <a:pt x="99752" y="127462"/>
                  <a:pt x="79659" y="134591"/>
                  <a:pt x="66501" y="149629"/>
                </a:cubicBezTo>
                <a:cubicBezTo>
                  <a:pt x="40186" y="179704"/>
                  <a:pt x="0" y="249382"/>
                  <a:pt x="0" y="249382"/>
                </a:cubicBezTo>
                <a:cubicBezTo>
                  <a:pt x="5542" y="315884"/>
                  <a:pt x="7806" y="382740"/>
                  <a:pt x="16625" y="448887"/>
                </a:cubicBezTo>
                <a:cubicBezTo>
                  <a:pt x="18941" y="466258"/>
                  <a:pt x="20858" y="486372"/>
                  <a:pt x="33250" y="498764"/>
                </a:cubicBezTo>
                <a:cubicBezTo>
                  <a:pt x="45642" y="511156"/>
                  <a:pt x="66501" y="509847"/>
                  <a:pt x="83127" y="515389"/>
                </a:cubicBezTo>
                <a:cubicBezTo>
                  <a:pt x="113091" y="545353"/>
                  <a:pt x="142369" y="581154"/>
                  <a:pt x="182880" y="598516"/>
                </a:cubicBezTo>
                <a:cubicBezTo>
                  <a:pt x="203882" y="607517"/>
                  <a:pt x="227495" y="608576"/>
                  <a:pt x="249381" y="615142"/>
                </a:cubicBezTo>
                <a:cubicBezTo>
                  <a:pt x="282952" y="625214"/>
                  <a:pt x="315883" y="637309"/>
                  <a:pt x="349134" y="648393"/>
                </a:cubicBezTo>
                <a:lnTo>
                  <a:pt x="399010" y="665018"/>
                </a:lnTo>
                <a:cubicBezTo>
                  <a:pt x="415636" y="670560"/>
                  <a:pt x="431885" y="677394"/>
                  <a:pt x="448887" y="681644"/>
                </a:cubicBezTo>
                <a:cubicBezTo>
                  <a:pt x="493221" y="692728"/>
                  <a:pt x="536418" y="710348"/>
                  <a:pt x="581890" y="714895"/>
                </a:cubicBezTo>
                <a:lnTo>
                  <a:pt x="748145" y="731520"/>
                </a:lnTo>
                <a:lnTo>
                  <a:pt x="1346661" y="714895"/>
                </a:lnTo>
                <a:cubicBezTo>
                  <a:pt x="1385806" y="713074"/>
                  <a:pt x="1424614" y="705954"/>
                  <a:pt x="1463040" y="698269"/>
                </a:cubicBezTo>
                <a:cubicBezTo>
                  <a:pt x="1480224" y="694832"/>
                  <a:pt x="1496066" y="686458"/>
                  <a:pt x="1512916" y="681644"/>
                </a:cubicBezTo>
                <a:cubicBezTo>
                  <a:pt x="1534886" y="675367"/>
                  <a:pt x="1556937" y="669105"/>
                  <a:pt x="1579418" y="665018"/>
                </a:cubicBezTo>
                <a:cubicBezTo>
                  <a:pt x="1701940" y="642741"/>
                  <a:pt x="1703373" y="656952"/>
                  <a:pt x="1828800" y="615142"/>
                </a:cubicBezTo>
                <a:lnTo>
                  <a:pt x="1928552" y="581891"/>
                </a:lnTo>
                <a:lnTo>
                  <a:pt x="1978429" y="565266"/>
                </a:lnTo>
                <a:cubicBezTo>
                  <a:pt x="1995054" y="554182"/>
                  <a:pt x="2010433" y="540951"/>
                  <a:pt x="2028305" y="532015"/>
                </a:cubicBezTo>
                <a:cubicBezTo>
                  <a:pt x="2165975" y="463179"/>
                  <a:pt x="1985112" y="577435"/>
                  <a:pt x="2128058" y="482138"/>
                </a:cubicBezTo>
                <a:cubicBezTo>
                  <a:pt x="2139142" y="465513"/>
                  <a:pt x="2147180" y="446391"/>
                  <a:pt x="2161309" y="432262"/>
                </a:cubicBezTo>
                <a:cubicBezTo>
                  <a:pt x="2175438" y="418133"/>
                  <a:pt x="2208544" y="418817"/>
                  <a:pt x="2211185" y="399011"/>
                </a:cubicBezTo>
                <a:cubicBezTo>
                  <a:pt x="2214860" y="371445"/>
                  <a:pt x="2212161" y="201457"/>
                  <a:pt x="2177934" y="133004"/>
                </a:cubicBezTo>
                <a:cubicBezTo>
                  <a:pt x="2168998" y="115132"/>
                  <a:pt x="2160286" y="95609"/>
                  <a:pt x="2144683" y="83127"/>
                </a:cubicBezTo>
                <a:cubicBezTo>
                  <a:pt x="2130999" y="72179"/>
                  <a:pt x="2111432" y="72044"/>
                  <a:pt x="2094807" y="66502"/>
                </a:cubicBezTo>
                <a:cubicBezTo>
                  <a:pt x="2078181" y="55418"/>
                  <a:pt x="2062802" y="42187"/>
                  <a:pt x="2044930" y="33251"/>
                </a:cubicBezTo>
                <a:cubicBezTo>
                  <a:pt x="2021082" y="21327"/>
                  <a:pt x="1949855" y="5326"/>
                  <a:pt x="1928552" y="0"/>
                </a:cubicBezTo>
                <a:cubicBezTo>
                  <a:pt x="1806632" y="5542"/>
                  <a:pt x="1684478" y="7265"/>
                  <a:pt x="1562792" y="16626"/>
                </a:cubicBezTo>
                <a:cubicBezTo>
                  <a:pt x="1535652" y="18714"/>
                  <a:pt x="1474738" y="40435"/>
                  <a:pt x="1446414" y="49876"/>
                </a:cubicBezTo>
                <a:cubicBezTo>
                  <a:pt x="1429789" y="60960"/>
                  <a:pt x="1414410" y="74191"/>
                  <a:pt x="1396538" y="83127"/>
                </a:cubicBezTo>
                <a:cubicBezTo>
                  <a:pt x="1380863" y="90964"/>
                  <a:pt x="1362933" y="93244"/>
                  <a:pt x="1346661" y="99753"/>
                </a:cubicBezTo>
                <a:cubicBezTo>
                  <a:pt x="1335155" y="104355"/>
                  <a:pt x="1324494" y="110836"/>
                  <a:pt x="1313410" y="116378"/>
                </a:cubicBezTo>
              </a:path>
            </a:pathLst>
          </a:cu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092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5637" y="1511300"/>
            <a:ext cx="8686851" cy="4839623"/>
          </a:xfrm>
          <a:prstGeom prst="rect">
            <a:avLst/>
          </a:prstGeom>
        </p:spPr>
      </p:pic>
      <p:sp>
        <p:nvSpPr>
          <p:cNvPr id="4" name="Title Placeholder 1"/>
          <p:cNvSpPr txBox="1">
            <a:spLocks/>
          </p:cNvSpPr>
          <p:nvPr/>
        </p:nvSpPr>
        <p:spPr>
          <a:xfrm>
            <a:off x="529" y="-4836"/>
            <a:ext cx="10079567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 dirty="0">
                <a:latin typeface="Calibri"/>
                <a:cs typeface="Calibri"/>
              </a:rPr>
              <a:t>Chat Server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14153" y="6533804"/>
            <a:ext cx="1736373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/>
              <a:t>…</a:t>
            </a:r>
            <a:r>
              <a:rPr lang="en-US" dirty="0"/>
              <a:t> that</a:t>
            </a:r>
            <a:r>
              <a:rPr lang="mr-IN" dirty="0"/>
              <a:t>’</a:t>
            </a:r>
            <a:r>
              <a:rPr lang="en-US" dirty="0"/>
              <a:t>s not all</a:t>
            </a:r>
          </a:p>
        </p:txBody>
      </p:sp>
      <p:sp>
        <p:nvSpPr>
          <p:cNvPr id="7" name="Freeform 6"/>
          <p:cNvSpPr/>
          <p:nvPr/>
        </p:nvSpPr>
        <p:spPr>
          <a:xfrm>
            <a:off x="1931324" y="2878973"/>
            <a:ext cx="3555075" cy="731520"/>
          </a:xfrm>
          <a:custGeom>
            <a:avLst/>
            <a:gdLst>
              <a:gd name="connsiteX0" fmla="*/ 1845425 w 2212424"/>
              <a:gd name="connsiteY0" fmla="*/ 116378 h 731520"/>
              <a:gd name="connsiteX1" fmla="*/ 1778923 w 2212424"/>
              <a:gd name="connsiteY1" fmla="*/ 133004 h 731520"/>
              <a:gd name="connsiteX2" fmla="*/ 1729047 w 2212424"/>
              <a:gd name="connsiteY2" fmla="*/ 116378 h 731520"/>
              <a:gd name="connsiteX3" fmla="*/ 1662545 w 2212424"/>
              <a:gd name="connsiteY3" fmla="*/ 99753 h 731520"/>
              <a:gd name="connsiteX4" fmla="*/ 1612669 w 2212424"/>
              <a:gd name="connsiteY4" fmla="*/ 83127 h 731520"/>
              <a:gd name="connsiteX5" fmla="*/ 1263534 w 2212424"/>
              <a:gd name="connsiteY5" fmla="*/ 66502 h 731520"/>
              <a:gd name="connsiteX6" fmla="*/ 266007 w 2212424"/>
              <a:gd name="connsiteY6" fmla="*/ 66502 h 731520"/>
              <a:gd name="connsiteX7" fmla="*/ 166254 w 2212424"/>
              <a:gd name="connsiteY7" fmla="*/ 99753 h 731520"/>
              <a:gd name="connsiteX8" fmla="*/ 116378 w 2212424"/>
              <a:gd name="connsiteY8" fmla="*/ 116378 h 731520"/>
              <a:gd name="connsiteX9" fmla="*/ 66501 w 2212424"/>
              <a:gd name="connsiteY9" fmla="*/ 149629 h 731520"/>
              <a:gd name="connsiteX10" fmla="*/ 0 w 2212424"/>
              <a:gd name="connsiteY10" fmla="*/ 249382 h 731520"/>
              <a:gd name="connsiteX11" fmla="*/ 16625 w 2212424"/>
              <a:gd name="connsiteY11" fmla="*/ 448887 h 731520"/>
              <a:gd name="connsiteX12" fmla="*/ 33250 w 2212424"/>
              <a:gd name="connsiteY12" fmla="*/ 498764 h 731520"/>
              <a:gd name="connsiteX13" fmla="*/ 83127 w 2212424"/>
              <a:gd name="connsiteY13" fmla="*/ 515389 h 731520"/>
              <a:gd name="connsiteX14" fmla="*/ 182880 w 2212424"/>
              <a:gd name="connsiteY14" fmla="*/ 598516 h 731520"/>
              <a:gd name="connsiteX15" fmla="*/ 249381 w 2212424"/>
              <a:gd name="connsiteY15" fmla="*/ 615142 h 731520"/>
              <a:gd name="connsiteX16" fmla="*/ 349134 w 2212424"/>
              <a:gd name="connsiteY16" fmla="*/ 648393 h 731520"/>
              <a:gd name="connsiteX17" fmla="*/ 399010 w 2212424"/>
              <a:gd name="connsiteY17" fmla="*/ 665018 h 731520"/>
              <a:gd name="connsiteX18" fmla="*/ 448887 w 2212424"/>
              <a:gd name="connsiteY18" fmla="*/ 681644 h 731520"/>
              <a:gd name="connsiteX19" fmla="*/ 581890 w 2212424"/>
              <a:gd name="connsiteY19" fmla="*/ 714895 h 731520"/>
              <a:gd name="connsiteX20" fmla="*/ 748145 w 2212424"/>
              <a:gd name="connsiteY20" fmla="*/ 731520 h 731520"/>
              <a:gd name="connsiteX21" fmla="*/ 1346661 w 2212424"/>
              <a:gd name="connsiteY21" fmla="*/ 714895 h 731520"/>
              <a:gd name="connsiteX22" fmla="*/ 1463040 w 2212424"/>
              <a:gd name="connsiteY22" fmla="*/ 698269 h 731520"/>
              <a:gd name="connsiteX23" fmla="*/ 1512916 w 2212424"/>
              <a:gd name="connsiteY23" fmla="*/ 681644 h 731520"/>
              <a:gd name="connsiteX24" fmla="*/ 1579418 w 2212424"/>
              <a:gd name="connsiteY24" fmla="*/ 665018 h 731520"/>
              <a:gd name="connsiteX25" fmla="*/ 1828800 w 2212424"/>
              <a:gd name="connsiteY25" fmla="*/ 615142 h 731520"/>
              <a:gd name="connsiteX26" fmla="*/ 1928552 w 2212424"/>
              <a:gd name="connsiteY26" fmla="*/ 581891 h 731520"/>
              <a:gd name="connsiteX27" fmla="*/ 1978429 w 2212424"/>
              <a:gd name="connsiteY27" fmla="*/ 565266 h 731520"/>
              <a:gd name="connsiteX28" fmla="*/ 2028305 w 2212424"/>
              <a:gd name="connsiteY28" fmla="*/ 532015 h 731520"/>
              <a:gd name="connsiteX29" fmla="*/ 2128058 w 2212424"/>
              <a:gd name="connsiteY29" fmla="*/ 482138 h 731520"/>
              <a:gd name="connsiteX30" fmla="*/ 2161309 w 2212424"/>
              <a:gd name="connsiteY30" fmla="*/ 432262 h 731520"/>
              <a:gd name="connsiteX31" fmla="*/ 2211185 w 2212424"/>
              <a:gd name="connsiteY31" fmla="*/ 399011 h 731520"/>
              <a:gd name="connsiteX32" fmla="*/ 2177934 w 2212424"/>
              <a:gd name="connsiteY32" fmla="*/ 133004 h 731520"/>
              <a:gd name="connsiteX33" fmla="*/ 2144683 w 2212424"/>
              <a:gd name="connsiteY33" fmla="*/ 83127 h 731520"/>
              <a:gd name="connsiteX34" fmla="*/ 2094807 w 2212424"/>
              <a:gd name="connsiteY34" fmla="*/ 66502 h 731520"/>
              <a:gd name="connsiteX35" fmla="*/ 2044930 w 2212424"/>
              <a:gd name="connsiteY35" fmla="*/ 33251 h 731520"/>
              <a:gd name="connsiteX36" fmla="*/ 1928552 w 2212424"/>
              <a:gd name="connsiteY36" fmla="*/ 0 h 731520"/>
              <a:gd name="connsiteX37" fmla="*/ 1562792 w 2212424"/>
              <a:gd name="connsiteY37" fmla="*/ 16626 h 731520"/>
              <a:gd name="connsiteX38" fmla="*/ 1446414 w 2212424"/>
              <a:gd name="connsiteY38" fmla="*/ 49876 h 731520"/>
              <a:gd name="connsiteX39" fmla="*/ 1396538 w 2212424"/>
              <a:gd name="connsiteY39" fmla="*/ 83127 h 731520"/>
              <a:gd name="connsiteX40" fmla="*/ 1346661 w 2212424"/>
              <a:gd name="connsiteY40" fmla="*/ 99753 h 731520"/>
              <a:gd name="connsiteX41" fmla="*/ 1313410 w 2212424"/>
              <a:gd name="connsiteY41" fmla="*/ 116378 h 731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2212424" h="731520">
                <a:moveTo>
                  <a:pt x="1845425" y="116378"/>
                </a:moveTo>
                <a:cubicBezTo>
                  <a:pt x="1823258" y="121920"/>
                  <a:pt x="1801773" y="133004"/>
                  <a:pt x="1778923" y="133004"/>
                </a:cubicBezTo>
                <a:cubicBezTo>
                  <a:pt x="1761398" y="133004"/>
                  <a:pt x="1745897" y="121192"/>
                  <a:pt x="1729047" y="116378"/>
                </a:cubicBezTo>
                <a:cubicBezTo>
                  <a:pt x="1707077" y="110101"/>
                  <a:pt x="1684515" y="106030"/>
                  <a:pt x="1662545" y="99753"/>
                </a:cubicBezTo>
                <a:cubicBezTo>
                  <a:pt x="1645695" y="94939"/>
                  <a:pt x="1630133" y="84582"/>
                  <a:pt x="1612669" y="83127"/>
                </a:cubicBezTo>
                <a:cubicBezTo>
                  <a:pt x="1496561" y="73451"/>
                  <a:pt x="1379912" y="72044"/>
                  <a:pt x="1263534" y="66502"/>
                </a:cubicBezTo>
                <a:cubicBezTo>
                  <a:pt x="865100" y="22230"/>
                  <a:pt x="982960" y="28767"/>
                  <a:pt x="266007" y="66502"/>
                </a:cubicBezTo>
                <a:cubicBezTo>
                  <a:pt x="231006" y="68344"/>
                  <a:pt x="199505" y="88669"/>
                  <a:pt x="166254" y="99753"/>
                </a:cubicBezTo>
                <a:lnTo>
                  <a:pt x="116378" y="116378"/>
                </a:lnTo>
                <a:cubicBezTo>
                  <a:pt x="99752" y="127462"/>
                  <a:pt x="79659" y="134591"/>
                  <a:pt x="66501" y="149629"/>
                </a:cubicBezTo>
                <a:cubicBezTo>
                  <a:pt x="40186" y="179704"/>
                  <a:pt x="0" y="249382"/>
                  <a:pt x="0" y="249382"/>
                </a:cubicBezTo>
                <a:cubicBezTo>
                  <a:pt x="5542" y="315884"/>
                  <a:pt x="7806" y="382740"/>
                  <a:pt x="16625" y="448887"/>
                </a:cubicBezTo>
                <a:cubicBezTo>
                  <a:pt x="18941" y="466258"/>
                  <a:pt x="20858" y="486372"/>
                  <a:pt x="33250" y="498764"/>
                </a:cubicBezTo>
                <a:cubicBezTo>
                  <a:pt x="45642" y="511156"/>
                  <a:pt x="66501" y="509847"/>
                  <a:pt x="83127" y="515389"/>
                </a:cubicBezTo>
                <a:cubicBezTo>
                  <a:pt x="113091" y="545353"/>
                  <a:pt x="142369" y="581154"/>
                  <a:pt x="182880" y="598516"/>
                </a:cubicBezTo>
                <a:cubicBezTo>
                  <a:pt x="203882" y="607517"/>
                  <a:pt x="227495" y="608576"/>
                  <a:pt x="249381" y="615142"/>
                </a:cubicBezTo>
                <a:cubicBezTo>
                  <a:pt x="282952" y="625214"/>
                  <a:pt x="315883" y="637309"/>
                  <a:pt x="349134" y="648393"/>
                </a:cubicBezTo>
                <a:lnTo>
                  <a:pt x="399010" y="665018"/>
                </a:lnTo>
                <a:cubicBezTo>
                  <a:pt x="415636" y="670560"/>
                  <a:pt x="431885" y="677394"/>
                  <a:pt x="448887" y="681644"/>
                </a:cubicBezTo>
                <a:cubicBezTo>
                  <a:pt x="493221" y="692728"/>
                  <a:pt x="536418" y="710348"/>
                  <a:pt x="581890" y="714895"/>
                </a:cubicBezTo>
                <a:lnTo>
                  <a:pt x="748145" y="731520"/>
                </a:lnTo>
                <a:lnTo>
                  <a:pt x="1346661" y="714895"/>
                </a:lnTo>
                <a:cubicBezTo>
                  <a:pt x="1385806" y="713074"/>
                  <a:pt x="1424614" y="705954"/>
                  <a:pt x="1463040" y="698269"/>
                </a:cubicBezTo>
                <a:cubicBezTo>
                  <a:pt x="1480224" y="694832"/>
                  <a:pt x="1496066" y="686458"/>
                  <a:pt x="1512916" y="681644"/>
                </a:cubicBezTo>
                <a:cubicBezTo>
                  <a:pt x="1534886" y="675367"/>
                  <a:pt x="1556937" y="669105"/>
                  <a:pt x="1579418" y="665018"/>
                </a:cubicBezTo>
                <a:cubicBezTo>
                  <a:pt x="1701940" y="642741"/>
                  <a:pt x="1703373" y="656952"/>
                  <a:pt x="1828800" y="615142"/>
                </a:cubicBezTo>
                <a:lnTo>
                  <a:pt x="1928552" y="581891"/>
                </a:lnTo>
                <a:lnTo>
                  <a:pt x="1978429" y="565266"/>
                </a:lnTo>
                <a:cubicBezTo>
                  <a:pt x="1995054" y="554182"/>
                  <a:pt x="2010433" y="540951"/>
                  <a:pt x="2028305" y="532015"/>
                </a:cubicBezTo>
                <a:cubicBezTo>
                  <a:pt x="2165975" y="463179"/>
                  <a:pt x="1985112" y="577435"/>
                  <a:pt x="2128058" y="482138"/>
                </a:cubicBezTo>
                <a:cubicBezTo>
                  <a:pt x="2139142" y="465513"/>
                  <a:pt x="2147180" y="446391"/>
                  <a:pt x="2161309" y="432262"/>
                </a:cubicBezTo>
                <a:cubicBezTo>
                  <a:pt x="2175438" y="418133"/>
                  <a:pt x="2208544" y="418817"/>
                  <a:pt x="2211185" y="399011"/>
                </a:cubicBezTo>
                <a:cubicBezTo>
                  <a:pt x="2214860" y="371445"/>
                  <a:pt x="2212161" y="201457"/>
                  <a:pt x="2177934" y="133004"/>
                </a:cubicBezTo>
                <a:cubicBezTo>
                  <a:pt x="2168998" y="115132"/>
                  <a:pt x="2160286" y="95609"/>
                  <a:pt x="2144683" y="83127"/>
                </a:cubicBezTo>
                <a:cubicBezTo>
                  <a:pt x="2130999" y="72179"/>
                  <a:pt x="2111432" y="72044"/>
                  <a:pt x="2094807" y="66502"/>
                </a:cubicBezTo>
                <a:cubicBezTo>
                  <a:pt x="2078181" y="55418"/>
                  <a:pt x="2062802" y="42187"/>
                  <a:pt x="2044930" y="33251"/>
                </a:cubicBezTo>
                <a:cubicBezTo>
                  <a:pt x="2021082" y="21327"/>
                  <a:pt x="1949855" y="5326"/>
                  <a:pt x="1928552" y="0"/>
                </a:cubicBezTo>
                <a:cubicBezTo>
                  <a:pt x="1806632" y="5542"/>
                  <a:pt x="1684478" y="7265"/>
                  <a:pt x="1562792" y="16626"/>
                </a:cubicBezTo>
                <a:cubicBezTo>
                  <a:pt x="1535652" y="18714"/>
                  <a:pt x="1474738" y="40435"/>
                  <a:pt x="1446414" y="49876"/>
                </a:cubicBezTo>
                <a:cubicBezTo>
                  <a:pt x="1429789" y="60960"/>
                  <a:pt x="1414410" y="74191"/>
                  <a:pt x="1396538" y="83127"/>
                </a:cubicBezTo>
                <a:cubicBezTo>
                  <a:pt x="1380863" y="90964"/>
                  <a:pt x="1362933" y="93244"/>
                  <a:pt x="1346661" y="99753"/>
                </a:cubicBezTo>
                <a:cubicBezTo>
                  <a:pt x="1335155" y="104355"/>
                  <a:pt x="1324494" y="110836"/>
                  <a:pt x="1313410" y="116378"/>
                </a:cubicBezTo>
              </a:path>
            </a:pathLst>
          </a:cu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92198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5637" y="1511300"/>
            <a:ext cx="8686851" cy="4839623"/>
          </a:xfrm>
          <a:prstGeom prst="rect">
            <a:avLst/>
          </a:prstGeom>
        </p:spPr>
      </p:pic>
      <p:sp>
        <p:nvSpPr>
          <p:cNvPr id="4" name="Title Placeholder 1"/>
          <p:cNvSpPr txBox="1">
            <a:spLocks/>
          </p:cNvSpPr>
          <p:nvPr/>
        </p:nvSpPr>
        <p:spPr>
          <a:xfrm>
            <a:off x="529" y="-4836"/>
            <a:ext cx="10079567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 dirty="0">
                <a:latin typeface="Calibri"/>
                <a:cs typeface="Calibri"/>
              </a:rPr>
              <a:t>Chat Server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14153" y="6533804"/>
            <a:ext cx="1736373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/>
              <a:t>…</a:t>
            </a:r>
            <a:r>
              <a:rPr lang="en-US" dirty="0"/>
              <a:t> that</a:t>
            </a:r>
            <a:r>
              <a:rPr lang="mr-IN" dirty="0"/>
              <a:t>’</a:t>
            </a:r>
            <a:r>
              <a:rPr lang="en-US" dirty="0"/>
              <a:t>s not all</a:t>
            </a:r>
          </a:p>
        </p:txBody>
      </p:sp>
      <p:sp>
        <p:nvSpPr>
          <p:cNvPr id="8" name="Freeform 7"/>
          <p:cNvSpPr/>
          <p:nvPr/>
        </p:nvSpPr>
        <p:spPr>
          <a:xfrm>
            <a:off x="1967346" y="3779518"/>
            <a:ext cx="3555075" cy="731520"/>
          </a:xfrm>
          <a:custGeom>
            <a:avLst/>
            <a:gdLst>
              <a:gd name="connsiteX0" fmla="*/ 1845425 w 2212424"/>
              <a:gd name="connsiteY0" fmla="*/ 116378 h 731520"/>
              <a:gd name="connsiteX1" fmla="*/ 1778923 w 2212424"/>
              <a:gd name="connsiteY1" fmla="*/ 133004 h 731520"/>
              <a:gd name="connsiteX2" fmla="*/ 1729047 w 2212424"/>
              <a:gd name="connsiteY2" fmla="*/ 116378 h 731520"/>
              <a:gd name="connsiteX3" fmla="*/ 1662545 w 2212424"/>
              <a:gd name="connsiteY3" fmla="*/ 99753 h 731520"/>
              <a:gd name="connsiteX4" fmla="*/ 1612669 w 2212424"/>
              <a:gd name="connsiteY4" fmla="*/ 83127 h 731520"/>
              <a:gd name="connsiteX5" fmla="*/ 1263534 w 2212424"/>
              <a:gd name="connsiteY5" fmla="*/ 66502 h 731520"/>
              <a:gd name="connsiteX6" fmla="*/ 266007 w 2212424"/>
              <a:gd name="connsiteY6" fmla="*/ 66502 h 731520"/>
              <a:gd name="connsiteX7" fmla="*/ 166254 w 2212424"/>
              <a:gd name="connsiteY7" fmla="*/ 99753 h 731520"/>
              <a:gd name="connsiteX8" fmla="*/ 116378 w 2212424"/>
              <a:gd name="connsiteY8" fmla="*/ 116378 h 731520"/>
              <a:gd name="connsiteX9" fmla="*/ 66501 w 2212424"/>
              <a:gd name="connsiteY9" fmla="*/ 149629 h 731520"/>
              <a:gd name="connsiteX10" fmla="*/ 0 w 2212424"/>
              <a:gd name="connsiteY10" fmla="*/ 249382 h 731520"/>
              <a:gd name="connsiteX11" fmla="*/ 16625 w 2212424"/>
              <a:gd name="connsiteY11" fmla="*/ 448887 h 731520"/>
              <a:gd name="connsiteX12" fmla="*/ 33250 w 2212424"/>
              <a:gd name="connsiteY12" fmla="*/ 498764 h 731520"/>
              <a:gd name="connsiteX13" fmla="*/ 83127 w 2212424"/>
              <a:gd name="connsiteY13" fmla="*/ 515389 h 731520"/>
              <a:gd name="connsiteX14" fmla="*/ 182880 w 2212424"/>
              <a:gd name="connsiteY14" fmla="*/ 598516 h 731520"/>
              <a:gd name="connsiteX15" fmla="*/ 249381 w 2212424"/>
              <a:gd name="connsiteY15" fmla="*/ 615142 h 731520"/>
              <a:gd name="connsiteX16" fmla="*/ 349134 w 2212424"/>
              <a:gd name="connsiteY16" fmla="*/ 648393 h 731520"/>
              <a:gd name="connsiteX17" fmla="*/ 399010 w 2212424"/>
              <a:gd name="connsiteY17" fmla="*/ 665018 h 731520"/>
              <a:gd name="connsiteX18" fmla="*/ 448887 w 2212424"/>
              <a:gd name="connsiteY18" fmla="*/ 681644 h 731520"/>
              <a:gd name="connsiteX19" fmla="*/ 581890 w 2212424"/>
              <a:gd name="connsiteY19" fmla="*/ 714895 h 731520"/>
              <a:gd name="connsiteX20" fmla="*/ 748145 w 2212424"/>
              <a:gd name="connsiteY20" fmla="*/ 731520 h 731520"/>
              <a:gd name="connsiteX21" fmla="*/ 1346661 w 2212424"/>
              <a:gd name="connsiteY21" fmla="*/ 714895 h 731520"/>
              <a:gd name="connsiteX22" fmla="*/ 1463040 w 2212424"/>
              <a:gd name="connsiteY22" fmla="*/ 698269 h 731520"/>
              <a:gd name="connsiteX23" fmla="*/ 1512916 w 2212424"/>
              <a:gd name="connsiteY23" fmla="*/ 681644 h 731520"/>
              <a:gd name="connsiteX24" fmla="*/ 1579418 w 2212424"/>
              <a:gd name="connsiteY24" fmla="*/ 665018 h 731520"/>
              <a:gd name="connsiteX25" fmla="*/ 1828800 w 2212424"/>
              <a:gd name="connsiteY25" fmla="*/ 615142 h 731520"/>
              <a:gd name="connsiteX26" fmla="*/ 1928552 w 2212424"/>
              <a:gd name="connsiteY26" fmla="*/ 581891 h 731520"/>
              <a:gd name="connsiteX27" fmla="*/ 1978429 w 2212424"/>
              <a:gd name="connsiteY27" fmla="*/ 565266 h 731520"/>
              <a:gd name="connsiteX28" fmla="*/ 2028305 w 2212424"/>
              <a:gd name="connsiteY28" fmla="*/ 532015 h 731520"/>
              <a:gd name="connsiteX29" fmla="*/ 2128058 w 2212424"/>
              <a:gd name="connsiteY29" fmla="*/ 482138 h 731520"/>
              <a:gd name="connsiteX30" fmla="*/ 2161309 w 2212424"/>
              <a:gd name="connsiteY30" fmla="*/ 432262 h 731520"/>
              <a:gd name="connsiteX31" fmla="*/ 2211185 w 2212424"/>
              <a:gd name="connsiteY31" fmla="*/ 399011 h 731520"/>
              <a:gd name="connsiteX32" fmla="*/ 2177934 w 2212424"/>
              <a:gd name="connsiteY32" fmla="*/ 133004 h 731520"/>
              <a:gd name="connsiteX33" fmla="*/ 2144683 w 2212424"/>
              <a:gd name="connsiteY33" fmla="*/ 83127 h 731520"/>
              <a:gd name="connsiteX34" fmla="*/ 2094807 w 2212424"/>
              <a:gd name="connsiteY34" fmla="*/ 66502 h 731520"/>
              <a:gd name="connsiteX35" fmla="*/ 2044930 w 2212424"/>
              <a:gd name="connsiteY35" fmla="*/ 33251 h 731520"/>
              <a:gd name="connsiteX36" fmla="*/ 1928552 w 2212424"/>
              <a:gd name="connsiteY36" fmla="*/ 0 h 731520"/>
              <a:gd name="connsiteX37" fmla="*/ 1562792 w 2212424"/>
              <a:gd name="connsiteY37" fmla="*/ 16626 h 731520"/>
              <a:gd name="connsiteX38" fmla="*/ 1446414 w 2212424"/>
              <a:gd name="connsiteY38" fmla="*/ 49876 h 731520"/>
              <a:gd name="connsiteX39" fmla="*/ 1396538 w 2212424"/>
              <a:gd name="connsiteY39" fmla="*/ 83127 h 731520"/>
              <a:gd name="connsiteX40" fmla="*/ 1346661 w 2212424"/>
              <a:gd name="connsiteY40" fmla="*/ 99753 h 731520"/>
              <a:gd name="connsiteX41" fmla="*/ 1313410 w 2212424"/>
              <a:gd name="connsiteY41" fmla="*/ 116378 h 731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2212424" h="731520">
                <a:moveTo>
                  <a:pt x="1845425" y="116378"/>
                </a:moveTo>
                <a:cubicBezTo>
                  <a:pt x="1823258" y="121920"/>
                  <a:pt x="1801773" y="133004"/>
                  <a:pt x="1778923" y="133004"/>
                </a:cubicBezTo>
                <a:cubicBezTo>
                  <a:pt x="1761398" y="133004"/>
                  <a:pt x="1745897" y="121192"/>
                  <a:pt x="1729047" y="116378"/>
                </a:cubicBezTo>
                <a:cubicBezTo>
                  <a:pt x="1707077" y="110101"/>
                  <a:pt x="1684515" y="106030"/>
                  <a:pt x="1662545" y="99753"/>
                </a:cubicBezTo>
                <a:cubicBezTo>
                  <a:pt x="1645695" y="94939"/>
                  <a:pt x="1630133" y="84582"/>
                  <a:pt x="1612669" y="83127"/>
                </a:cubicBezTo>
                <a:cubicBezTo>
                  <a:pt x="1496561" y="73451"/>
                  <a:pt x="1379912" y="72044"/>
                  <a:pt x="1263534" y="66502"/>
                </a:cubicBezTo>
                <a:cubicBezTo>
                  <a:pt x="865100" y="22230"/>
                  <a:pt x="982960" y="28767"/>
                  <a:pt x="266007" y="66502"/>
                </a:cubicBezTo>
                <a:cubicBezTo>
                  <a:pt x="231006" y="68344"/>
                  <a:pt x="199505" y="88669"/>
                  <a:pt x="166254" y="99753"/>
                </a:cubicBezTo>
                <a:lnTo>
                  <a:pt x="116378" y="116378"/>
                </a:lnTo>
                <a:cubicBezTo>
                  <a:pt x="99752" y="127462"/>
                  <a:pt x="79659" y="134591"/>
                  <a:pt x="66501" y="149629"/>
                </a:cubicBezTo>
                <a:cubicBezTo>
                  <a:pt x="40186" y="179704"/>
                  <a:pt x="0" y="249382"/>
                  <a:pt x="0" y="249382"/>
                </a:cubicBezTo>
                <a:cubicBezTo>
                  <a:pt x="5542" y="315884"/>
                  <a:pt x="7806" y="382740"/>
                  <a:pt x="16625" y="448887"/>
                </a:cubicBezTo>
                <a:cubicBezTo>
                  <a:pt x="18941" y="466258"/>
                  <a:pt x="20858" y="486372"/>
                  <a:pt x="33250" y="498764"/>
                </a:cubicBezTo>
                <a:cubicBezTo>
                  <a:pt x="45642" y="511156"/>
                  <a:pt x="66501" y="509847"/>
                  <a:pt x="83127" y="515389"/>
                </a:cubicBezTo>
                <a:cubicBezTo>
                  <a:pt x="113091" y="545353"/>
                  <a:pt x="142369" y="581154"/>
                  <a:pt x="182880" y="598516"/>
                </a:cubicBezTo>
                <a:cubicBezTo>
                  <a:pt x="203882" y="607517"/>
                  <a:pt x="227495" y="608576"/>
                  <a:pt x="249381" y="615142"/>
                </a:cubicBezTo>
                <a:cubicBezTo>
                  <a:pt x="282952" y="625214"/>
                  <a:pt x="315883" y="637309"/>
                  <a:pt x="349134" y="648393"/>
                </a:cubicBezTo>
                <a:lnTo>
                  <a:pt x="399010" y="665018"/>
                </a:lnTo>
                <a:cubicBezTo>
                  <a:pt x="415636" y="670560"/>
                  <a:pt x="431885" y="677394"/>
                  <a:pt x="448887" y="681644"/>
                </a:cubicBezTo>
                <a:cubicBezTo>
                  <a:pt x="493221" y="692728"/>
                  <a:pt x="536418" y="710348"/>
                  <a:pt x="581890" y="714895"/>
                </a:cubicBezTo>
                <a:lnTo>
                  <a:pt x="748145" y="731520"/>
                </a:lnTo>
                <a:lnTo>
                  <a:pt x="1346661" y="714895"/>
                </a:lnTo>
                <a:cubicBezTo>
                  <a:pt x="1385806" y="713074"/>
                  <a:pt x="1424614" y="705954"/>
                  <a:pt x="1463040" y="698269"/>
                </a:cubicBezTo>
                <a:cubicBezTo>
                  <a:pt x="1480224" y="694832"/>
                  <a:pt x="1496066" y="686458"/>
                  <a:pt x="1512916" y="681644"/>
                </a:cubicBezTo>
                <a:cubicBezTo>
                  <a:pt x="1534886" y="675367"/>
                  <a:pt x="1556937" y="669105"/>
                  <a:pt x="1579418" y="665018"/>
                </a:cubicBezTo>
                <a:cubicBezTo>
                  <a:pt x="1701940" y="642741"/>
                  <a:pt x="1703373" y="656952"/>
                  <a:pt x="1828800" y="615142"/>
                </a:cubicBezTo>
                <a:lnTo>
                  <a:pt x="1928552" y="581891"/>
                </a:lnTo>
                <a:lnTo>
                  <a:pt x="1978429" y="565266"/>
                </a:lnTo>
                <a:cubicBezTo>
                  <a:pt x="1995054" y="554182"/>
                  <a:pt x="2010433" y="540951"/>
                  <a:pt x="2028305" y="532015"/>
                </a:cubicBezTo>
                <a:cubicBezTo>
                  <a:pt x="2165975" y="463179"/>
                  <a:pt x="1985112" y="577435"/>
                  <a:pt x="2128058" y="482138"/>
                </a:cubicBezTo>
                <a:cubicBezTo>
                  <a:pt x="2139142" y="465513"/>
                  <a:pt x="2147180" y="446391"/>
                  <a:pt x="2161309" y="432262"/>
                </a:cubicBezTo>
                <a:cubicBezTo>
                  <a:pt x="2175438" y="418133"/>
                  <a:pt x="2208544" y="418817"/>
                  <a:pt x="2211185" y="399011"/>
                </a:cubicBezTo>
                <a:cubicBezTo>
                  <a:pt x="2214860" y="371445"/>
                  <a:pt x="2212161" y="201457"/>
                  <a:pt x="2177934" y="133004"/>
                </a:cubicBezTo>
                <a:cubicBezTo>
                  <a:pt x="2168998" y="115132"/>
                  <a:pt x="2160286" y="95609"/>
                  <a:pt x="2144683" y="83127"/>
                </a:cubicBezTo>
                <a:cubicBezTo>
                  <a:pt x="2130999" y="72179"/>
                  <a:pt x="2111432" y="72044"/>
                  <a:pt x="2094807" y="66502"/>
                </a:cubicBezTo>
                <a:cubicBezTo>
                  <a:pt x="2078181" y="55418"/>
                  <a:pt x="2062802" y="42187"/>
                  <a:pt x="2044930" y="33251"/>
                </a:cubicBezTo>
                <a:cubicBezTo>
                  <a:pt x="2021082" y="21327"/>
                  <a:pt x="1949855" y="5326"/>
                  <a:pt x="1928552" y="0"/>
                </a:cubicBezTo>
                <a:cubicBezTo>
                  <a:pt x="1806632" y="5542"/>
                  <a:pt x="1684478" y="7265"/>
                  <a:pt x="1562792" y="16626"/>
                </a:cubicBezTo>
                <a:cubicBezTo>
                  <a:pt x="1535652" y="18714"/>
                  <a:pt x="1474738" y="40435"/>
                  <a:pt x="1446414" y="49876"/>
                </a:cubicBezTo>
                <a:cubicBezTo>
                  <a:pt x="1429789" y="60960"/>
                  <a:pt x="1414410" y="74191"/>
                  <a:pt x="1396538" y="83127"/>
                </a:cubicBezTo>
                <a:cubicBezTo>
                  <a:pt x="1380863" y="90964"/>
                  <a:pt x="1362933" y="93244"/>
                  <a:pt x="1346661" y="99753"/>
                </a:cubicBezTo>
                <a:cubicBezTo>
                  <a:pt x="1335155" y="104355"/>
                  <a:pt x="1324494" y="110836"/>
                  <a:pt x="1313410" y="116378"/>
                </a:cubicBezTo>
              </a:path>
            </a:pathLst>
          </a:cu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0795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5637" y="1511300"/>
            <a:ext cx="8686851" cy="4839623"/>
          </a:xfrm>
          <a:prstGeom prst="rect">
            <a:avLst/>
          </a:prstGeom>
        </p:spPr>
      </p:pic>
      <p:sp>
        <p:nvSpPr>
          <p:cNvPr id="4" name="Title Placeholder 1"/>
          <p:cNvSpPr txBox="1">
            <a:spLocks/>
          </p:cNvSpPr>
          <p:nvPr/>
        </p:nvSpPr>
        <p:spPr>
          <a:xfrm>
            <a:off x="529" y="-4836"/>
            <a:ext cx="10079567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 dirty="0">
                <a:latin typeface="Calibri"/>
                <a:cs typeface="Calibri"/>
              </a:rPr>
              <a:t>Chat Server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14153" y="6533804"/>
            <a:ext cx="1736373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/>
              <a:t>…</a:t>
            </a:r>
            <a:r>
              <a:rPr lang="en-US" dirty="0"/>
              <a:t> that</a:t>
            </a:r>
            <a:r>
              <a:rPr lang="mr-IN" dirty="0"/>
              <a:t>’</a:t>
            </a:r>
            <a:r>
              <a:rPr lang="en-US" dirty="0"/>
              <a:t>s not all</a:t>
            </a:r>
          </a:p>
        </p:txBody>
      </p:sp>
      <p:sp>
        <p:nvSpPr>
          <p:cNvPr id="9" name="Freeform 8"/>
          <p:cNvSpPr/>
          <p:nvPr/>
        </p:nvSpPr>
        <p:spPr>
          <a:xfrm>
            <a:off x="1338350" y="5444834"/>
            <a:ext cx="2468880" cy="731520"/>
          </a:xfrm>
          <a:custGeom>
            <a:avLst/>
            <a:gdLst>
              <a:gd name="connsiteX0" fmla="*/ 1845425 w 2212424"/>
              <a:gd name="connsiteY0" fmla="*/ 116378 h 731520"/>
              <a:gd name="connsiteX1" fmla="*/ 1778923 w 2212424"/>
              <a:gd name="connsiteY1" fmla="*/ 133004 h 731520"/>
              <a:gd name="connsiteX2" fmla="*/ 1729047 w 2212424"/>
              <a:gd name="connsiteY2" fmla="*/ 116378 h 731520"/>
              <a:gd name="connsiteX3" fmla="*/ 1662545 w 2212424"/>
              <a:gd name="connsiteY3" fmla="*/ 99753 h 731520"/>
              <a:gd name="connsiteX4" fmla="*/ 1612669 w 2212424"/>
              <a:gd name="connsiteY4" fmla="*/ 83127 h 731520"/>
              <a:gd name="connsiteX5" fmla="*/ 1263534 w 2212424"/>
              <a:gd name="connsiteY5" fmla="*/ 66502 h 731520"/>
              <a:gd name="connsiteX6" fmla="*/ 266007 w 2212424"/>
              <a:gd name="connsiteY6" fmla="*/ 66502 h 731520"/>
              <a:gd name="connsiteX7" fmla="*/ 166254 w 2212424"/>
              <a:gd name="connsiteY7" fmla="*/ 99753 h 731520"/>
              <a:gd name="connsiteX8" fmla="*/ 116378 w 2212424"/>
              <a:gd name="connsiteY8" fmla="*/ 116378 h 731520"/>
              <a:gd name="connsiteX9" fmla="*/ 66501 w 2212424"/>
              <a:gd name="connsiteY9" fmla="*/ 149629 h 731520"/>
              <a:gd name="connsiteX10" fmla="*/ 0 w 2212424"/>
              <a:gd name="connsiteY10" fmla="*/ 249382 h 731520"/>
              <a:gd name="connsiteX11" fmla="*/ 16625 w 2212424"/>
              <a:gd name="connsiteY11" fmla="*/ 448887 h 731520"/>
              <a:gd name="connsiteX12" fmla="*/ 33250 w 2212424"/>
              <a:gd name="connsiteY12" fmla="*/ 498764 h 731520"/>
              <a:gd name="connsiteX13" fmla="*/ 83127 w 2212424"/>
              <a:gd name="connsiteY13" fmla="*/ 515389 h 731520"/>
              <a:gd name="connsiteX14" fmla="*/ 182880 w 2212424"/>
              <a:gd name="connsiteY14" fmla="*/ 598516 h 731520"/>
              <a:gd name="connsiteX15" fmla="*/ 249381 w 2212424"/>
              <a:gd name="connsiteY15" fmla="*/ 615142 h 731520"/>
              <a:gd name="connsiteX16" fmla="*/ 349134 w 2212424"/>
              <a:gd name="connsiteY16" fmla="*/ 648393 h 731520"/>
              <a:gd name="connsiteX17" fmla="*/ 399010 w 2212424"/>
              <a:gd name="connsiteY17" fmla="*/ 665018 h 731520"/>
              <a:gd name="connsiteX18" fmla="*/ 448887 w 2212424"/>
              <a:gd name="connsiteY18" fmla="*/ 681644 h 731520"/>
              <a:gd name="connsiteX19" fmla="*/ 581890 w 2212424"/>
              <a:gd name="connsiteY19" fmla="*/ 714895 h 731520"/>
              <a:gd name="connsiteX20" fmla="*/ 748145 w 2212424"/>
              <a:gd name="connsiteY20" fmla="*/ 731520 h 731520"/>
              <a:gd name="connsiteX21" fmla="*/ 1346661 w 2212424"/>
              <a:gd name="connsiteY21" fmla="*/ 714895 h 731520"/>
              <a:gd name="connsiteX22" fmla="*/ 1463040 w 2212424"/>
              <a:gd name="connsiteY22" fmla="*/ 698269 h 731520"/>
              <a:gd name="connsiteX23" fmla="*/ 1512916 w 2212424"/>
              <a:gd name="connsiteY23" fmla="*/ 681644 h 731520"/>
              <a:gd name="connsiteX24" fmla="*/ 1579418 w 2212424"/>
              <a:gd name="connsiteY24" fmla="*/ 665018 h 731520"/>
              <a:gd name="connsiteX25" fmla="*/ 1828800 w 2212424"/>
              <a:gd name="connsiteY25" fmla="*/ 615142 h 731520"/>
              <a:gd name="connsiteX26" fmla="*/ 1928552 w 2212424"/>
              <a:gd name="connsiteY26" fmla="*/ 581891 h 731520"/>
              <a:gd name="connsiteX27" fmla="*/ 1978429 w 2212424"/>
              <a:gd name="connsiteY27" fmla="*/ 565266 h 731520"/>
              <a:gd name="connsiteX28" fmla="*/ 2028305 w 2212424"/>
              <a:gd name="connsiteY28" fmla="*/ 532015 h 731520"/>
              <a:gd name="connsiteX29" fmla="*/ 2128058 w 2212424"/>
              <a:gd name="connsiteY29" fmla="*/ 482138 h 731520"/>
              <a:gd name="connsiteX30" fmla="*/ 2161309 w 2212424"/>
              <a:gd name="connsiteY30" fmla="*/ 432262 h 731520"/>
              <a:gd name="connsiteX31" fmla="*/ 2211185 w 2212424"/>
              <a:gd name="connsiteY31" fmla="*/ 399011 h 731520"/>
              <a:gd name="connsiteX32" fmla="*/ 2177934 w 2212424"/>
              <a:gd name="connsiteY32" fmla="*/ 133004 h 731520"/>
              <a:gd name="connsiteX33" fmla="*/ 2144683 w 2212424"/>
              <a:gd name="connsiteY33" fmla="*/ 83127 h 731520"/>
              <a:gd name="connsiteX34" fmla="*/ 2094807 w 2212424"/>
              <a:gd name="connsiteY34" fmla="*/ 66502 h 731520"/>
              <a:gd name="connsiteX35" fmla="*/ 2044930 w 2212424"/>
              <a:gd name="connsiteY35" fmla="*/ 33251 h 731520"/>
              <a:gd name="connsiteX36" fmla="*/ 1928552 w 2212424"/>
              <a:gd name="connsiteY36" fmla="*/ 0 h 731520"/>
              <a:gd name="connsiteX37" fmla="*/ 1562792 w 2212424"/>
              <a:gd name="connsiteY37" fmla="*/ 16626 h 731520"/>
              <a:gd name="connsiteX38" fmla="*/ 1446414 w 2212424"/>
              <a:gd name="connsiteY38" fmla="*/ 49876 h 731520"/>
              <a:gd name="connsiteX39" fmla="*/ 1396538 w 2212424"/>
              <a:gd name="connsiteY39" fmla="*/ 83127 h 731520"/>
              <a:gd name="connsiteX40" fmla="*/ 1346661 w 2212424"/>
              <a:gd name="connsiteY40" fmla="*/ 99753 h 731520"/>
              <a:gd name="connsiteX41" fmla="*/ 1313410 w 2212424"/>
              <a:gd name="connsiteY41" fmla="*/ 116378 h 731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2212424" h="731520">
                <a:moveTo>
                  <a:pt x="1845425" y="116378"/>
                </a:moveTo>
                <a:cubicBezTo>
                  <a:pt x="1823258" y="121920"/>
                  <a:pt x="1801773" y="133004"/>
                  <a:pt x="1778923" y="133004"/>
                </a:cubicBezTo>
                <a:cubicBezTo>
                  <a:pt x="1761398" y="133004"/>
                  <a:pt x="1745897" y="121192"/>
                  <a:pt x="1729047" y="116378"/>
                </a:cubicBezTo>
                <a:cubicBezTo>
                  <a:pt x="1707077" y="110101"/>
                  <a:pt x="1684515" y="106030"/>
                  <a:pt x="1662545" y="99753"/>
                </a:cubicBezTo>
                <a:cubicBezTo>
                  <a:pt x="1645695" y="94939"/>
                  <a:pt x="1630133" y="84582"/>
                  <a:pt x="1612669" y="83127"/>
                </a:cubicBezTo>
                <a:cubicBezTo>
                  <a:pt x="1496561" y="73451"/>
                  <a:pt x="1379912" y="72044"/>
                  <a:pt x="1263534" y="66502"/>
                </a:cubicBezTo>
                <a:cubicBezTo>
                  <a:pt x="865100" y="22230"/>
                  <a:pt x="982960" y="28767"/>
                  <a:pt x="266007" y="66502"/>
                </a:cubicBezTo>
                <a:cubicBezTo>
                  <a:pt x="231006" y="68344"/>
                  <a:pt x="199505" y="88669"/>
                  <a:pt x="166254" y="99753"/>
                </a:cubicBezTo>
                <a:lnTo>
                  <a:pt x="116378" y="116378"/>
                </a:lnTo>
                <a:cubicBezTo>
                  <a:pt x="99752" y="127462"/>
                  <a:pt x="79659" y="134591"/>
                  <a:pt x="66501" y="149629"/>
                </a:cubicBezTo>
                <a:cubicBezTo>
                  <a:pt x="40186" y="179704"/>
                  <a:pt x="0" y="249382"/>
                  <a:pt x="0" y="249382"/>
                </a:cubicBezTo>
                <a:cubicBezTo>
                  <a:pt x="5542" y="315884"/>
                  <a:pt x="7806" y="382740"/>
                  <a:pt x="16625" y="448887"/>
                </a:cubicBezTo>
                <a:cubicBezTo>
                  <a:pt x="18941" y="466258"/>
                  <a:pt x="20858" y="486372"/>
                  <a:pt x="33250" y="498764"/>
                </a:cubicBezTo>
                <a:cubicBezTo>
                  <a:pt x="45642" y="511156"/>
                  <a:pt x="66501" y="509847"/>
                  <a:pt x="83127" y="515389"/>
                </a:cubicBezTo>
                <a:cubicBezTo>
                  <a:pt x="113091" y="545353"/>
                  <a:pt x="142369" y="581154"/>
                  <a:pt x="182880" y="598516"/>
                </a:cubicBezTo>
                <a:cubicBezTo>
                  <a:pt x="203882" y="607517"/>
                  <a:pt x="227495" y="608576"/>
                  <a:pt x="249381" y="615142"/>
                </a:cubicBezTo>
                <a:cubicBezTo>
                  <a:pt x="282952" y="625214"/>
                  <a:pt x="315883" y="637309"/>
                  <a:pt x="349134" y="648393"/>
                </a:cubicBezTo>
                <a:lnTo>
                  <a:pt x="399010" y="665018"/>
                </a:lnTo>
                <a:cubicBezTo>
                  <a:pt x="415636" y="670560"/>
                  <a:pt x="431885" y="677394"/>
                  <a:pt x="448887" y="681644"/>
                </a:cubicBezTo>
                <a:cubicBezTo>
                  <a:pt x="493221" y="692728"/>
                  <a:pt x="536418" y="710348"/>
                  <a:pt x="581890" y="714895"/>
                </a:cubicBezTo>
                <a:lnTo>
                  <a:pt x="748145" y="731520"/>
                </a:lnTo>
                <a:lnTo>
                  <a:pt x="1346661" y="714895"/>
                </a:lnTo>
                <a:cubicBezTo>
                  <a:pt x="1385806" y="713074"/>
                  <a:pt x="1424614" y="705954"/>
                  <a:pt x="1463040" y="698269"/>
                </a:cubicBezTo>
                <a:cubicBezTo>
                  <a:pt x="1480224" y="694832"/>
                  <a:pt x="1496066" y="686458"/>
                  <a:pt x="1512916" y="681644"/>
                </a:cubicBezTo>
                <a:cubicBezTo>
                  <a:pt x="1534886" y="675367"/>
                  <a:pt x="1556937" y="669105"/>
                  <a:pt x="1579418" y="665018"/>
                </a:cubicBezTo>
                <a:cubicBezTo>
                  <a:pt x="1701940" y="642741"/>
                  <a:pt x="1703373" y="656952"/>
                  <a:pt x="1828800" y="615142"/>
                </a:cubicBezTo>
                <a:lnTo>
                  <a:pt x="1928552" y="581891"/>
                </a:lnTo>
                <a:lnTo>
                  <a:pt x="1978429" y="565266"/>
                </a:lnTo>
                <a:cubicBezTo>
                  <a:pt x="1995054" y="554182"/>
                  <a:pt x="2010433" y="540951"/>
                  <a:pt x="2028305" y="532015"/>
                </a:cubicBezTo>
                <a:cubicBezTo>
                  <a:pt x="2165975" y="463179"/>
                  <a:pt x="1985112" y="577435"/>
                  <a:pt x="2128058" y="482138"/>
                </a:cubicBezTo>
                <a:cubicBezTo>
                  <a:pt x="2139142" y="465513"/>
                  <a:pt x="2147180" y="446391"/>
                  <a:pt x="2161309" y="432262"/>
                </a:cubicBezTo>
                <a:cubicBezTo>
                  <a:pt x="2175438" y="418133"/>
                  <a:pt x="2208544" y="418817"/>
                  <a:pt x="2211185" y="399011"/>
                </a:cubicBezTo>
                <a:cubicBezTo>
                  <a:pt x="2214860" y="371445"/>
                  <a:pt x="2212161" y="201457"/>
                  <a:pt x="2177934" y="133004"/>
                </a:cubicBezTo>
                <a:cubicBezTo>
                  <a:pt x="2168998" y="115132"/>
                  <a:pt x="2160286" y="95609"/>
                  <a:pt x="2144683" y="83127"/>
                </a:cubicBezTo>
                <a:cubicBezTo>
                  <a:pt x="2130999" y="72179"/>
                  <a:pt x="2111432" y="72044"/>
                  <a:pt x="2094807" y="66502"/>
                </a:cubicBezTo>
                <a:cubicBezTo>
                  <a:pt x="2078181" y="55418"/>
                  <a:pt x="2062802" y="42187"/>
                  <a:pt x="2044930" y="33251"/>
                </a:cubicBezTo>
                <a:cubicBezTo>
                  <a:pt x="2021082" y="21327"/>
                  <a:pt x="1949855" y="5326"/>
                  <a:pt x="1928552" y="0"/>
                </a:cubicBezTo>
                <a:cubicBezTo>
                  <a:pt x="1806632" y="5542"/>
                  <a:pt x="1684478" y="7265"/>
                  <a:pt x="1562792" y="16626"/>
                </a:cubicBezTo>
                <a:cubicBezTo>
                  <a:pt x="1535652" y="18714"/>
                  <a:pt x="1474738" y="40435"/>
                  <a:pt x="1446414" y="49876"/>
                </a:cubicBezTo>
                <a:cubicBezTo>
                  <a:pt x="1429789" y="60960"/>
                  <a:pt x="1414410" y="74191"/>
                  <a:pt x="1396538" y="83127"/>
                </a:cubicBezTo>
                <a:cubicBezTo>
                  <a:pt x="1380863" y="90964"/>
                  <a:pt x="1362933" y="93244"/>
                  <a:pt x="1346661" y="99753"/>
                </a:cubicBezTo>
                <a:cubicBezTo>
                  <a:pt x="1335155" y="104355"/>
                  <a:pt x="1324494" y="110836"/>
                  <a:pt x="1313410" y="116378"/>
                </a:cubicBezTo>
              </a:path>
            </a:pathLst>
          </a:cu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6629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4613" y="1334423"/>
            <a:ext cx="7391400" cy="4787900"/>
          </a:xfrm>
          <a:prstGeom prst="rect">
            <a:avLst/>
          </a:prstGeom>
        </p:spPr>
      </p:pic>
      <p:sp>
        <p:nvSpPr>
          <p:cNvPr id="4" name="Title Placeholder 1"/>
          <p:cNvSpPr txBox="1">
            <a:spLocks/>
          </p:cNvSpPr>
          <p:nvPr/>
        </p:nvSpPr>
        <p:spPr>
          <a:xfrm>
            <a:off x="529" y="-4836"/>
            <a:ext cx="10079567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 dirty="0">
                <a:latin typeface="Calibri"/>
                <a:cs typeface="Calibri"/>
              </a:rPr>
              <a:t>Chat Server (continued)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1379913" y="1695796"/>
            <a:ext cx="4788131" cy="76477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022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29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16442" y="1427938"/>
            <a:ext cx="1931917" cy="2267903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00" name="TextBox 11"/>
          <p:cNvSpPr txBox="1">
            <a:spLocks noChangeArrowheads="1"/>
          </p:cNvSpPr>
          <p:nvPr/>
        </p:nvSpPr>
        <p:spPr bwMode="auto">
          <a:xfrm>
            <a:off x="4620330" y="1847920"/>
            <a:ext cx="839964" cy="1228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en-US" sz="7937"/>
              <a:t>+</a:t>
            </a:r>
          </a:p>
        </p:txBody>
      </p:sp>
      <p:sp>
        <p:nvSpPr>
          <p:cNvPr id="4101" name="TextBox 7"/>
          <p:cNvSpPr txBox="1">
            <a:spLocks noChangeArrowheads="1"/>
          </p:cNvSpPr>
          <p:nvPr/>
        </p:nvSpPr>
        <p:spPr bwMode="auto">
          <a:xfrm>
            <a:off x="3360384" y="4124573"/>
            <a:ext cx="5375769" cy="849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/>
            <a:r>
              <a:rPr lang="en-US" altLang="en-US" sz="5291"/>
              <a:t>Face</a:t>
            </a:r>
            <a:r>
              <a:rPr lang="en-US" altLang="en-US" sz="5291">
                <a:solidFill>
                  <a:srgbClr val="0070C0"/>
                </a:solidFill>
              </a:rPr>
              <a:t>Novela</a:t>
            </a:r>
          </a:p>
        </p:txBody>
      </p:sp>
      <p:pic>
        <p:nvPicPr>
          <p:cNvPr id="4102" name="Picture 12" descr="http://www.blendernation.com/wp-content/uploads/2006/12/ooo_book_00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70285" y="2045662"/>
            <a:ext cx="2309901" cy="13141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048000" y="7181998"/>
            <a:ext cx="3634328" cy="34996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/>
              <a:t>Thanks </a:t>
            </a:r>
            <a:r>
              <a:rPr lang="en-US" dirty="0" err="1"/>
              <a:t>Mehran</a:t>
            </a:r>
            <a:r>
              <a:rPr lang="en-US" dirty="0"/>
              <a:t> for the cool name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itle Placeholder 1"/>
          <p:cNvSpPr txBox="1">
            <a:spLocks/>
          </p:cNvSpPr>
          <p:nvPr/>
        </p:nvSpPr>
        <p:spPr>
          <a:xfrm>
            <a:off x="529" y="-4836"/>
            <a:ext cx="10079567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 dirty="0">
                <a:latin typeface="Calibri"/>
                <a:cs typeface="Calibri"/>
              </a:rPr>
              <a:t>The Name</a:t>
            </a:r>
          </a:p>
        </p:txBody>
      </p:sp>
    </p:spTree>
    <p:extLst>
      <p:ext uri="{BB962C8B-B14F-4D97-AF65-F5344CB8AC3E}">
        <p14:creationId xmlns:p14="http://schemas.microsoft.com/office/powerpoint/2010/main" val="141827392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4613" y="1334423"/>
            <a:ext cx="7391400" cy="4787900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1379913" y="3042458"/>
            <a:ext cx="4788131" cy="9144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Placeholder 1"/>
          <p:cNvSpPr txBox="1">
            <a:spLocks/>
          </p:cNvSpPr>
          <p:nvPr/>
        </p:nvSpPr>
        <p:spPr>
          <a:xfrm>
            <a:off x="529" y="-4836"/>
            <a:ext cx="10079567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 dirty="0">
                <a:latin typeface="Calibri"/>
                <a:cs typeface="Calibri"/>
              </a:rPr>
              <a:t>Chat Server (continued)</a:t>
            </a:r>
          </a:p>
        </p:txBody>
      </p:sp>
    </p:spTree>
    <p:extLst>
      <p:ext uri="{BB962C8B-B14F-4D97-AF65-F5344CB8AC3E}">
        <p14:creationId xmlns:p14="http://schemas.microsoft.com/office/powerpoint/2010/main" val="74641377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4613" y="1334423"/>
            <a:ext cx="7391400" cy="4787900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1379913" y="4139738"/>
            <a:ext cx="4788131" cy="9144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Placeholder 1"/>
          <p:cNvSpPr txBox="1">
            <a:spLocks/>
          </p:cNvSpPr>
          <p:nvPr/>
        </p:nvSpPr>
        <p:spPr>
          <a:xfrm>
            <a:off x="529" y="-4836"/>
            <a:ext cx="10079567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 dirty="0">
                <a:latin typeface="Calibri"/>
                <a:cs typeface="Calibri"/>
              </a:rPr>
              <a:t>Chat Server (continued)</a:t>
            </a:r>
          </a:p>
        </p:txBody>
      </p:sp>
    </p:spTree>
    <p:extLst>
      <p:ext uri="{BB962C8B-B14F-4D97-AF65-F5344CB8AC3E}">
        <p14:creationId xmlns:p14="http://schemas.microsoft.com/office/powerpoint/2010/main" val="55780870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4613" y="1334423"/>
            <a:ext cx="7391400" cy="4787900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1379913" y="5153890"/>
            <a:ext cx="4788131" cy="68164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Placeholder 1"/>
          <p:cNvSpPr txBox="1">
            <a:spLocks/>
          </p:cNvSpPr>
          <p:nvPr/>
        </p:nvSpPr>
        <p:spPr>
          <a:xfrm>
            <a:off x="529" y="-4836"/>
            <a:ext cx="10079567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 dirty="0">
                <a:latin typeface="Calibri"/>
                <a:cs typeface="Calibri"/>
              </a:rPr>
              <a:t>Chat Server (continued)</a:t>
            </a:r>
          </a:p>
        </p:txBody>
      </p:sp>
    </p:spTree>
    <p:extLst>
      <p:ext uri="{BB962C8B-B14F-4D97-AF65-F5344CB8AC3E}">
        <p14:creationId xmlns:p14="http://schemas.microsoft.com/office/powerpoint/2010/main" val="64441023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32263" y="0"/>
            <a:ext cx="11324636" cy="75596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697" y="5446078"/>
            <a:ext cx="2113597" cy="2113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9095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67464" y="-1"/>
            <a:ext cx="10667541" cy="755967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67464" y="3013469"/>
            <a:ext cx="10667541" cy="6601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968" dirty="0">
                <a:solidFill>
                  <a:schemeClr val="bg1"/>
                </a:solidFill>
                <a:ea typeface="Arial" charset="0"/>
                <a:cs typeface="Arial" charset="0"/>
              </a:rPr>
              <a:t>FAQ</a:t>
            </a:r>
          </a:p>
        </p:txBody>
      </p:sp>
    </p:spTree>
    <p:extLst>
      <p:ext uri="{BB962C8B-B14F-4D97-AF65-F5344CB8AC3E}">
        <p14:creationId xmlns:p14="http://schemas.microsoft.com/office/powerpoint/2010/main" val="29441215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67464" y="-1"/>
            <a:ext cx="10667541" cy="755967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67464" y="2614458"/>
            <a:ext cx="10667541" cy="1795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968" dirty="0">
                <a:solidFill>
                  <a:schemeClr val="bg1"/>
                </a:solidFill>
                <a:ea typeface="Arial" charset="0"/>
                <a:cs typeface="Arial" charset="0"/>
              </a:rPr>
              <a:t>Question: This is cool Chris. </a:t>
            </a:r>
          </a:p>
          <a:p>
            <a:pPr algn="ctr"/>
            <a:r>
              <a:rPr lang="en-US" sz="3968" dirty="0">
                <a:solidFill>
                  <a:schemeClr val="bg1"/>
                </a:solidFill>
                <a:ea typeface="Arial" charset="0"/>
                <a:cs typeface="Arial" charset="0"/>
              </a:rPr>
              <a:t>But didn’t you just really </a:t>
            </a:r>
          </a:p>
          <a:p>
            <a:pPr algn="ctr"/>
            <a:r>
              <a:rPr lang="en-US" sz="3968" dirty="0">
                <a:solidFill>
                  <a:schemeClr val="bg1"/>
                </a:solidFill>
                <a:ea typeface="Arial" charset="0"/>
                <a:cs typeface="Arial" charset="0"/>
              </a:rPr>
              <a:t>dumb down servers?</a:t>
            </a:r>
          </a:p>
        </p:txBody>
      </p:sp>
    </p:spTree>
    <p:extLst>
      <p:ext uri="{BB962C8B-B14F-4D97-AF65-F5344CB8AC3E}">
        <p14:creationId xmlns:p14="http://schemas.microsoft.com/office/powerpoint/2010/main" val="126148759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67464" y="-1"/>
            <a:ext cx="10667541" cy="755967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67464" y="3129848"/>
            <a:ext cx="10667541" cy="6601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968" dirty="0">
                <a:solidFill>
                  <a:schemeClr val="bg1"/>
                </a:solidFill>
                <a:ea typeface="Arial" charset="0"/>
                <a:cs typeface="Arial" charset="0"/>
              </a:rPr>
              <a:t>Answer: No</a:t>
            </a:r>
          </a:p>
        </p:txBody>
      </p:sp>
    </p:spTree>
    <p:extLst>
      <p:ext uri="{BB962C8B-B14F-4D97-AF65-F5344CB8AC3E}">
        <p14:creationId xmlns:p14="http://schemas.microsoft.com/office/powerpoint/2010/main" val="154676963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67464" y="-1"/>
            <a:ext cx="10667541" cy="755967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67464" y="3013469"/>
            <a:ext cx="10667541" cy="6601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968" dirty="0">
                <a:solidFill>
                  <a:schemeClr val="bg1"/>
                </a:solidFill>
                <a:ea typeface="Arial" charset="0"/>
                <a:cs typeface="Arial" charset="0"/>
              </a:rPr>
              <a:t>Question: Why isn’t this in a browser?</a:t>
            </a:r>
          </a:p>
        </p:txBody>
      </p:sp>
    </p:spTree>
    <p:extLst>
      <p:ext uri="{BB962C8B-B14F-4D97-AF65-F5344CB8AC3E}">
        <p14:creationId xmlns:p14="http://schemas.microsoft.com/office/powerpoint/2010/main" val="105637523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 txBox="1">
            <a:spLocks/>
          </p:cNvSpPr>
          <p:nvPr/>
        </p:nvSpPr>
        <p:spPr>
          <a:xfrm>
            <a:off x="529" y="-4836"/>
            <a:ext cx="10079567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 dirty="0">
                <a:latin typeface="Calibri"/>
                <a:cs typeface="Calibri"/>
              </a:rPr>
              <a:t>“Native” vs “Browser”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66534" y="1034869"/>
            <a:ext cx="3378200" cy="232639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412" y="3996267"/>
            <a:ext cx="4298753" cy="2484967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507999" y="2097574"/>
            <a:ext cx="3539067" cy="5292767"/>
            <a:chOff x="507999" y="2097574"/>
            <a:chExt cx="3539067" cy="5292767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07999" y="3504462"/>
              <a:ext cx="3539067" cy="3885879"/>
            </a:xfrm>
            <a:prstGeom prst="rect">
              <a:avLst/>
            </a:prstGeom>
          </p:spPr>
        </p:pic>
        <p:sp>
          <p:nvSpPr>
            <p:cNvPr id="9" name="Freeform 8"/>
            <p:cNvSpPr/>
            <p:nvPr/>
          </p:nvSpPr>
          <p:spPr>
            <a:xfrm>
              <a:off x="1354667" y="2097574"/>
              <a:ext cx="1591733" cy="1170559"/>
            </a:xfrm>
            <a:custGeom>
              <a:avLst/>
              <a:gdLst>
                <a:gd name="connsiteX0" fmla="*/ 0 w 1591733"/>
                <a:gd name="connsiteY0" fmla="*/ 1170559 h 1170559"/>
                <a:gd name="connsiteX1" fmla="*/ 33866 w 1591733"/>
                <a:gd name="connsiteY1" fmla="*/ 899626 h 1170559"/>
                <a:gd name="connsiteX2" fmla="*/ 67733 w 1591733"/>
                <a:gd name="connsiteY2" fmla="*/ 848826 h 1170559"/>
                <a:gd name="connsiteX3" fmla="*/ 118533 w 1591733"/>
                <a:gd name="connsiteY3" fmla="*/ 679493 h 1170559"/>
                <a:gd name="connsiteX4" fmla="*/ 186266 w 1591733"/>
                <a:gd name="connsiteY4" fmla="*/ 577893 h 1170559"/>
                <a:gd name="connsiteX5" fmla="*/ 254000 w 1591733"/>
                <a:gd name="connsiteY5" fmla="*/ 476293 h 1170559"/>
                <a:gd name="connsiteX6" fmla="*/ 304800 w 1591733"/>
                <a:gd name="connsiteY6" fmla="*/ 408559 h 1170559"/>
                <a:gd name="connsiteX7" fmla="*/ 406400 w 1591733"/>
                <a:gd name="connsiteY7" fmla="*/ 357759 h 1170559"/>
                <a:gd name="connsiteX8" fmla="*/ 541866 w 1591733"/>
                <a:gd name="connsiteY8" fmla="*/ 273093 h 1170559"/>
                <a:gd name="connsiteX9" fmla="*/ 643466 w 1591733"/>
                <a:gd name="connsiteY9" fmla="*/ 205359 h 1170559"/>
                <a:gd name="connsiteX10" fmla="*/ 694266 w 1591733"/>
                <a:gd name="connsiteY10" fmla="*/ 171493 h 1170559"/>
                <a:gd name="connsiteX11" fmla="*/ 745066 w 1591733"/>
                <a:gd name="connsiteY11" fmla="*/ 154559 h 1170559"/>
                <a:gd name="connsiteX12" fmla="*/ 880533 w 1591733"/>
                <a:gd name="connsiteY12" fmla="*/ 69893 h 1170559"/>
                <a:gd name="connsiteX13" fmla="*/ 931333 w 1591733"/>
                <a:gd name="connsiteY13" fmla="*/ 52959 h 1170559"/>
                <a:gd name="connsiteX14" fmla="*/ 1066800 w 1591733"/>
                <a:gd name="connsiteY14" fmla="*/ 2159 h 1170559"/>
                <a:gd name="connsiteX15" fmla="*/ 1591733 w 1591733"/>
                <a:gd name="connsiteY15" fmla="*/ 2159 h 1170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91733" h="1170559">
                  <a:moveTo>
                    <a:pt x="0" y="1170559"/>
                  </a:moveTo>
                  <a:cubicBezTo>
                    <a:pt x="1852" y="1150184"/>
                    <a:pt x="12871" y="955612"/>
                    <a:pt x="33866" y="899626"/>
                  </a:cubicBezTo>
                  <a:cubicBezTo>
                    <a:pt x="41012" y="880570"/>
                    <a:pt x="56444" y="865759"/>
                    <a:pt x="67733" y="848826"/>
                  </a:cubicBezTo>
                  <a:cubicBezTo>
                    <a:pt x="77199" y="810961"/>
                    <a:pt x="102041" y="704231"/>
                    <a:pt x="118533" y="679493"/>
                  </a:cubicBezTo>
                  <a:cubicBezTo>
                    <a:pt x="141111" y="645626"/>
                    <a:pt x="173394" y="616507"/>
                    <a:pt x="186266" y="577893"/>
                  </a:cubicBezTo>
                  <a:cubicBezTo>
                    <a:pt x="215071" y="491481"/>
                    <a:pt x="184812" y="557012"/>
                    <a:pt x="254000" y="476293"/>
                  </a:cubicBezTo>
                  <a:cubicBezTo>
                    <a:pt x="272367" y="454865"/>
                    <a:pt x="284844" y="428515"/>
                    <a:pt x="304800" y="408559"/>
                  </a:cubicBezTo>
                  <a:cubicBezTo>
                    <a:pt x="337624" y="375735"/>
                    <a:pt x="365085" y="371531"/>
                    <a:pt x="406400" y="357759"/>
                  </a:cubicBezTo>
                  <a:cubicBezTo>
                    <a:pt x="563632" y="239834"/>
                    <a:pt x="386902" y="366071"/>
                    <a:pt x="541866" y="273093"/>
                  </a:cubicBezTo>
                  <a:cubicBezTo>
                    <a:pt x="576768" y="252152"/>
                    <a:pt x="609599" y="227937"/>
                    <a:pt x="643466" y="205359"/>
                  </a:cubicBezTo>
                  <a:cubicBezTo>
                    <a:pt x="660399" y="194070"/>
                    <a:pt x="674959" y="177929"/>
                    <a:pt x="694266" y="171493"/>
                  </a:cubicBezTo>
                  <a:lnTo>
                    <a:pt x="745066" y="154559"/>
                  </a:lnTo>
                  <a:cubicBezTo>
                    <a:pt x="809896" y="105937"/>
                    <a:pt x="808216" y="100886"/>
                    <a:pt x="880533" y="69893"/>
                  </a:cubicBezTo>
                  <a:cubicBezTo>
                    <a:pt x="896939" y="62862"/>
                    <a:pt x="915368" y="60941"/>
                    <a:pt x="931333" y="52959"/>
                  </a:cubicBezTo>
                  <a:cubicBezTo>
                    <a:pt x="1005479" y="15886"/>
                    <a:pt x="963028" y="5042"/>
                    <a:pt x="1066800" y="2159"/>
                  </a:cubicBezTo>
                  <a:cubicBezTo>
                    <a:pt x="1241710" y="-2700"/>
                    <a:pt x="1416755" y="2159"/>
                    <a:pt x="1591733" y="2159"/>
                  </a:cubicBezTo>
                </a:path>
              </a:pathLst>
            </a:custGeom>
            <a:noFill/>
            <a:ln w="38100">
              <a:solidFill>
                <a:srgbClr val="0432FF"/>
              </a:solidFill>
              <a:headEnd type="arrow" w="lg" len="lg"/>
              <a:tailEnd type="stealth" w="lg" len="lg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Freeform 9"/>
          <p:cNvSpPr/>
          <p:nvPr/>
        </p:nvSpPr>
        <p:spPr>
          <a:xfrm>
            <a:off x="6739467" y="2319867"/>
            <a:ext cx="1100666" cy="1540933"/>
          </a:xfrm>
          <a:custGeom>
            <a:avLst/>
            <a:gdLst>
              <a:gd name="connsiteX0" fmla="*/ 0 w 1100666"/>
              <a:gd name="connsiteY0" fmla="*/ 0 h 1540933"/>
              <a:gd name="connsiteX1" fmla="*/ 355600 w 1100666"/>
              <a:gd name="connsiteY1" fmla="*/ 33866 h 1540933"/>
              <a:gd name="connsiteX2" fmla="*/ 457200 w 1100666"/>
              <a:gd name="connsiteY2" fmla="*/ 67733 h 1540933"/>
              <a:gd name="connsiteX3" fmla="*/ 508000 w 1100666"/>
              <a:gd name="connsiteY3" fmla="*/ 101600 h 1540933"/>
              <a:gd name="connsiteX4" fmla="*/ 558800 w 1100666"/>
              <a:gd name="connsiteY4" fmla="*/ 118533 h 1540933"/>
              <a:gd name="connsiteX5" fmla="*/ 609600 w 1100666"/>
              <a:gd name="connsiteY5" fmla="*/ 169333 h 1540933"/>
              <a:gd name="connsiteX6" fmla="*/ 660400 w 1100666"/>
              <a:gd name="connsiteY6" fmla="*/ 203200 h 1540933"/>
              <a:gd name="connsiteX7" fmla="*/ 711200 w 1100666"/>
              <a:gd name="connsiteY7" fmla="*/ 254000 h 1540933"/>
              <a:gd name="connsiteX8" fmla="*/ 812800 w 1100666"/>
              <a:gd name="connsiteY8" fmla="*/ 338666 h 1540933"/>
              <a:gd name="connsiteX9" fmla="*/ 846666 w 1100666"/>
              <a:gd name="connsiteY9" fmla="*/ 389466 h 1540933"/>
              <a:gd name="connsiteX10" fmla="*/ 897466 w 1100666"/>
              <a:gd name="connsiteY10" fmla="*/ 457200 h 1540933"/>
              <a:gd name="connsiteX11" fmla="*/ 948266 w 1100666"/>
              <a:gd name="connsiteY11" fmla="*/ 558800 h 1540933"/>
              <a:gd name="connsiteX12" fmla="*/ 965200 w 1100666"/>
              <a:gd name="connsiteY12" fmla="*/ 609600 h 1540933"/>
              <a:gd name="connsiteX13" fmla="*/ 999066 w 1100666"/>
              <a:gd name="connsiteY13" fmla="*/ 660400 h 1540933"/>
              <a:gd name="connsiteX14" fmla="*/ 1032933 w 1100666"/>
              <a:gd name="connsiteY14" fmla="*/ 778933 h 1540933"/>
              <a:gd name="connsiteX15" fmla="*/ 1049866 w 1100666"/>
              <a:gd name="connsiteY15" fmla="*/ 829733 h 1540933"/>
              <a:gd name="connsiteX16" fmla="*/ 1066800 w 1100666"/>
              <a:gd name="connsiteY16" fmla="*/ 965200 h 1540933"/>
              <a:gd name="connsiteX17" fmla="*/ 1083733 w 1100666"/>
              <a:gd name="connsiteY17" fmla="*/ 1083733 h 1540933"/>
              <a:gd name="connsiteX18" fmla="*/ 1100666 w 1100666"/>
              <a:gd name="connsiteY18" fmla="*/ 1540933 h 1540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100666" h="1540933">
                <a:moveTo>
                  <a:pt x="0" y="0"/>
                </a:moveTo>
                <a:cubicBezTo>
                  <a:pt x="206099" y="51524"/>
                  <a:pt x="-141835" y="-31017"/>
                  <a:pt x="355600" y="33866"/>
                </a:cubicBezTo>
                <a:cubicBezTo>
                  <a:pt x="390999" y="38483"/>
                  <a:pt x="457200" y="67733"/>
                  <a:pt x="457200" y="67733"/>
                </a:cubicBezTo>
                <a:cubicBezTo>
                  <a:pt x="474133" y="79022"/>
                  <a:pt x="489797" y="92499"/>
                  <a:pt x="508000" y="101600"/>
                </a:cubicBezTo>
                <a:cubicBezTo>
                  <a:pt x="523965" y="109582"/>
                  <a:pt x="543948" y="108632"/>
                  <a:pt x="558800" y="118533"/>
                </a:cubicBezTo>
                <a:cubicBezTo>
                  <a:pt x="578725" y="131817"/>
                  <a:pt x="591203" y="154002"/>
                  <a:pt x="609600" y="169333"/>
                </a:cubicBezTo>
                <a:cubicBezTo>
                  <a:pt x="625234" y="182362"/>
                  <a:pt x="644766" y="190171"/>
                  <a:pt x="660400" y="203200"/>
                </a:cubicBezTo>
                <a:cubicBezTo>
                  <a:pt x="678797" y="218531"/>
                  <a:pt x="692803" y="238669"/>
                  <a:pt x="711200" y="254000"/>
                </a:cubicBezTo>
                <a:cubicBezTo>
                  <a:pt x="783855" y="314545"/>
                  <a:pt x="745340" y="257713"/>
                  <a:pt x="812800" y="338666"/>
                </a:cubicBezTo>
                <a:cubicBezTo>
                  <a:pt x="825828" y="354300"/>
                  <a:pt x="834837" y="372905"/>
                  <a:pt x="846666" y="389466"/>
                </a:cubicBezTo>
                <a:cubicBezTo>
                  <a:pt x="863070" y="412432"/>
                  <a:pt x="880533" y="434622"/>
                  <a:pt x="897466" y="457200"/>
                </a:cubicBezTo>
                <a:cubicBezTo>
                  <a:pt x="940030" y="584888"/>
                  <a:pt x="882614" y="427497"/>
                  <a:pt x="948266" y="558800"/>
                </a:cubicBezTo>
                <a:cubicBezTo>
                  <a:pt x="956248" y="574765"/>
                  <a:pt x="957218" y="593635"/>
                  <a:pt x="965200" y="609600"/>
                </a:cubicBezTo>
                <a:cubicBezTo>
                  <a:pt x="974301" y="627803"/>
                  <a:pt x="989965" y="642197"/>
                  <a:pt x="999066" y="660400"/>
                </a:cubicBezTo>
                <a:cubicBezTo>
                  <a:pt x="1012602" y="687472"/>
                  <a:pt x="1025697" y="753607"/>
                  <a:pt x="1032933" y="778933"/>
                </a:cubicBezTo>
                <a:cubicBezTo>
                  <a:pt x="1037836" y="796096"/>
                  <a:pt x="1044222" y="812800"/>
                  <a:pt x="1049866" y="829733"/>
                </a:cubicBezTo>
                <a:cubicBezTo>
                  <a:pt x="1055511" y="874889"/>
                  <a:pt x="1060786" y="920092"/>
                  <a:pt x="1066800" y="965200"/>
                </a:cubicBezTo>
                <a:cubicBezTo>
                  <a:pt x="1072075" y="1004762"/>
                  <a:pt x="1081319" y="1043894"/>
                  <a:pt x="1083733" y="1083733"/>
                </a:cubicBezTo>
                <a:cubicBezTo>
                  <a:pt x="1092959" y="1235958"/>
                  <a:pt x="1100666" y="1388429"/>
                  <a:pt x="1100666" y="1540933"/>
                </a:cubicBezTo>
              </a:path>
            </a:pathLst>
          </a:custGeom>
          <a:noFill/>
          <a:ln w="38100">
            <a:solidFill>
              <a:srgbClr val="0432FF"/>
            </a:solidFill>
            <a:headEnd type="stealth" w="lg" len="lg"/>
            <a:tailEnd type="stealth" w="lg" len="lg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512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67464" y="-1"/>
            <a:ext cx="10667541" cy="755967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67464" y="3013469"/>
            <a:ext cx="10667541" cy="6601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968" dirty="0">
                <a:solidFill>
                  <a:schemeClr val="bg1"/>
                </a:solidFill>
                <a:ea typeface="Arial" charset="0"/>
                <a:cs typeface="Arial" charset="0"/>
              </a:rPr>
              <a:t>Question: </a:t>
            </a:r>
            <a:r>
              <a:rPr lang="en-US" sz="3968" dirty="0" err="1">
                <a:solidFill>
                  <a:schemeClr val="bg1"/>
                </a:solidFill>
                <a:ea typeface="Arial" charset="0"/>
                <a:cs typeface="Arial" charset="0"/>
              </a:rPr>
              <a:t>Localhost</a:t>
            </a:r>
            <a:r>
              <a:rPr lang="en-US" sz="3968" dirty="0">
                <a:solidFill>
                  <a:schemeClr val="bg1"/>
                </a:solidFill>
                <a:ea typeface="Arial" charset="0"/>
                <a:cs typeface="Arial" charset="0"/>
              </a:rPr>
              <a:t> forever?</a:t>
            </a:r>
          </a:p>
        </p:txBody>
      </p:sp>
    </p:spTree>
    <p:extLst>
      <p:ext uri="{BB962C8B-B14F-4D97-AF65-F5344CB8AC3E}">
        <p14:creationId xmlns:p14="http://schemas.microsoft.com/office/powerpoint/2010/main" val="2814929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29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16442" y="1427938"/>
            <a:ext cx="1931917" cy="2267903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24" name="TextBox 11"/>
          <p:cNvSpPr txBox="1">
            <a:spLocks noChangeArrowheads="1"/>
          </p:cNvSpPr>
          <p:nvPr/>
        </p:nvSpPr>
        <p:spPr bwMode="auto">
          <a:xfrm>
            <a:off x="4620330" y="1847920"/>
            <a:ext cx="839964" cy="1228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en-US" sz="7937"/>
              <a:t>+</a:t>
            </a:r>
          </a:p>
        </p:txBody>
      </p:sp>
      <p:sp>
        <p:nvSpPr>
          <p:cNvPr id="5125" name="TextBox 7"/>
          <p:cNvSpPr txBox="1">
            <a:spLocks noChangeArrowheads="1"/>
          </p:cNvSpPr>
          <p:nvPr/>
        </p:nvSpPr>
        <p:spPr bwMode="auto">
          <a:xfrm>
            <a:off x="3360384" y="4124573"/>
            <a:ext cx="5375769" cy="849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/>
            <a:r>
              <a:rPr lang="en-US" altLang="en-US" sz="5291"/>
              <a:t>Face</a:t>
            </a:r>
            <a:r>
              <a:rPr lang="en-US" altLang="en-US" sz="5291">
                <a:solidFill>
                  <a:srgbClr val="0070C0"/>
                </a:solidFill>
              </a:rPr>
              <a:t>Pamphlet</a:t>
            </a:r>
          </a:p>
        </p:txBody>
      </p:sp>
      <p:pic>
        <p:nvPicPr>
          <p:cNvPr id="5126" name="Picture 31" descr="http://tbn2.google.com/images?q=tbn:OiQesH6J8LurpM:http://www.bcps.org/offices/lis/models/foreignaid/images/brochure.jpg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80276" y="1595932"/>
            <a:ext cx="1616930" cy="18304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7896189" y="4031827"/>
            <a:ext cx="1175949" cy="9441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/>
            <a:r>
              <a:rPr lang="en-US" altLang="en-US" sz="5952"/>
              <a:t>!!</a:t>
            </a:r>
            <a:endParaRPr lang="en-US" altLang="en-US" sz="5952">
              <a:solidFill>
                <a:srgbClr val="0070C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48000" y="7181998"/>
            <a:ext cx="3634328" cy="34996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/>
              <a:t>Thanks </a:t>
            </a:r>
            <a:r>
              <a:rPr lang="en-US" dirty="0" err="1"/>
              <a:t>Mehran</a:t>
            </a:r>
            <a:r>
              <a:rPr lang="en-US" dirty="0"/>
              <a:t> for the cool name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itle Placeholder 1"/>
          <p:cNvSpPr txBox="1">
            <a:spLocks/>
          </p:cNvSpPr>
          <p:nvPr/>
        </p:nvSpPr>
        <p:spPr>
          <a:xfrm>
            <a:off x="529" y="-4836"/>
            <a:ext cx="10079567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 dirty="0">
                <a:latin typeface="Calibri"/>
                <a:cs typeface="Calibri"/>
              </a:rPr>
              <a:t>The Name</a:t>
            </a:r>
          </a:p>
        </p:txBody>
      </p:sp>
    </p:spTree>
    <p:extLst>
      <p:ext uri="{BB962C8B-B14F-4D97-AF65-F5344CB8AC3E}">
        <p14:creationId xmlns:p14="http://schemas.microsoft.com/office/powerpoint/2010/main" val="727357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642242"/>
            <a:ext cx="10080625" cy="6275189"/>
          </a:xfrm>
          <a:prstGeom prst="rect">
            <a:avLst/>
          </a:prstGeom>
        </p:spPr>
      </p:pic>
      <p:sp>
        <p:nvSpPr>
          <p:cNvPr id="5" name="Title Placeholder 1"/>
          <p:cNvSpPr txBox="1">
            <a:spLocks/>
          </p:cNvSpPr>
          <p:nvPr/>
        </p:nvSpPr>
        <p:spPr>
          <a:xfrm>
            <a:off x="529" y="-4836"/>
            <a:ext cx="10079567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 dirty="0">
                <a:latin typeface="Calibri"/>
                <a:cs typeface="Calibri"/>
              </a:rPr>
              <a:t>Use </a:t>
            </a:r>
            <a:r>
              <a:rPr lang="en-US" sz="5071" dirty="0" err="1">
                <a:latin typeface="Calibri"/>
                <a:cs typeface="Calibri"/>
              </a:rPr>
              <a:t>ngrok</a:t>
            </a:r>
            <a:r>
              <a:rPr lang="en-US" sz="5071" dirty="0">
                <a:latin typeface="Calibri"/>
                <a:cs typeface="Calibri"/>
              </a:rPr>
              <a:t> to get a </a:t>
            </a:r>
            <a:r>
              <a:rPr lang="en-US" sz="5071" dirty="0" err="1">
                <a:latin typeface="Calibri"/>
                <a:cs typeface="Calibri"/>
              </a:rPr>
              <a:t>url</a:t>
            </a:r>
            <a:endParaRPr lang="en-US" sz="5071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2555694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1532329" cy="7674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2516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67464" y="-1"/>
            <a:ext cx="10667541" cy="755967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67464" y="3013469"/>
            <a:ext cx="10667541" cy="6601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968" dirty="0">
                <a:solidFill>
                  <a:schemeClr val="bg1"/>
                </a:solidFill>
                <a:ea typeface="Arial" charset="0"/>
                <a:cs typeface="Arial" charset="0"/>
              </a:rPr>
              <a:t>Any security holes?</a:t>
            </a:r>
          </a:p>
        </p:txBody>
      </p:sp>
    </p:spTree>
    <p:extLst>
      <p:ext uri="{BB962C8B-B14F-4D97-AF65-F5344CB8AC3E}">
        <p14:creationId xmlns:p14="http://schemas.microsoft.com/office/powerpoint/2010/main" val="146261995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 txBox="1">
            <a:spLocks/>
          </p:cNvSpPr>
          <p:nvPr/>
        </p:nvSpPr>
        <p:spPr>
          <a:xfrm>
            <a:off x="529" y="-4836"/>
            <a:ext cx="10079567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 dirty="0">
                <a:latin typeface="Calibri"/>
                <a:cs typeface="Calibri"/>
              </a:rPr>
              <a:t>Want to learn more?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89656" y="1889760"/>
            <a:ext cx="2307427" cy="310959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33004" y="1981200"/>
            <a:ext cx="2327916" cy="292343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819400" y="1417320"/>
            <a:ext cx="419217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CS144 </a:t>
            </a:r>
            <a:r>
              <a:rPr lang="en-US" sz="2400"/>
              <a:t>Computer Networking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905000" y="6096000"/>
            <a:ext cx="1758815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Or CS193A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870960" y="5654040"/>
            <a:ext cx="1758815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Or CS193P</a:t>
            </a:r>
            <a:endParaRPr 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5349240" y="6507480"/>
            <a:ext cx="1553630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Or CS108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62481917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67464" y="-1"/>
            <a:ext cx="10667541" cy="755967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67464" y="3013469"/>
            <a:ext cx="10667541" cy="6601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968">
                <a:solidFill>
                  <a:schemeClr val="bg1"/>
                </a:solidFill>
                <a:ea typeface="Arial" charset="0"/>
                <a:cs typeface="Arial" charset="0"/>
              </a:rPr>
              <a:t>Social Networks</a:t>
            </a:r>
            <a:endParaRPr lang="en-US" sz="3968" dirty="0">
              <a:solidFill>
                <a:schemeClr val="bg1"/>
              </a:solidFill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184522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solidFill>
                  <a:schemeClr val="bg1"/>
                </a:solidFill>
              </a:rPr>
              <a:t>Who Do You Love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" y="772411"/>
            <a:ext cx="10079567" cy="755967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13563" y="1267238"/>
            <a:ext cx="5514651" cy="5025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66" dirty="0"/>
              <a:t>And how does Facebook know? </a:t>
            </a:r>
            <a:endParaRPr kumimoji="1" lang="zh-CN" altLang="en-US" sz="2866" dirty="0"/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529" y="-4836"/>
            <a:ext cx="10079567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 dirty="0">
                <a:latin typeface="Calibri"/>
                <a:cs typeface="Calibri"/>
              </a:rPr>
              <a:t>Who do you love?</a:t>
            </a:r>
          </a:p>
        </p:txBody>
      </p:sp>
    </p:spTree>
    <p:extLst>
      <p:ext uri="{BB962C8B-B14F-4D97-AF65-F5344CB8AC3E}">
        <p14:creationId xmlns:p14="http://schemas.microsoft.com/office/powerpoint/2010/main" val="50205495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solidFill>
                  <a:schemeClr val="bg1"/>
                </a:solidFill>
              </a:rPr>
              <a:t>Ego Graph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pic>
        <p:nvPicPr>
          <p:cNvPr id="4" name="Picture 3" descr="Screen Shot 2016-02-26 at 4.26.10 AM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57506" y="1122410"/>
            <a:ext cx="6293780" cy="6087266"/>
          </a:xfrm>
          <a:prstGeom prst="rect">
            <a:avLst/>
          </a:prstGeom>
        </p:spPr>
      </p:pic>
      <p:sp>
        <p:nvSpPr>
          <p:cNvPr id="5" name="Title Placeholder 1"/>
          <p:cNvSpPr txBox="1">
            <a:spLocks/>
          </p:cNvSpPr>
          <p:nvPr/>
        </p:nvSpPr>
        <p:spPr>
          <a:xfrm>
            <a:off x="529" y="-4836"/>
            <a:ext cx="10079567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>
                <a:latin typeface="Calibri"/>
                <a:cs typeface="Calibri"/>
              </a:rPr>
              <a:t>Your local social network</a:t>
            </a:r>
            <a:endParaRPr lang="en-US" sz="5071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7444685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solidFill>
                  <a:schemeClr val="bg1"/>
                </a:solidFill>
              </a:rPr>
              <a:t>Maybe I Love These People?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pic>
        <p:nvPicPr>
          <p:cNvPr id="4" name="Picture 3" descr="Screen Shot 2016-02-26 at 4.26.10 AM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57506" y="1122410"/>
            <a:ext cx="6293780" cy="6087266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3174341" y="1520683"/>
            <a:ext cx="2703169" cy="1906891"/>
          </a:xfrm>
          <a:prstGeom prst="ellipse">
            <a:avLst/>
          </a:prstGeom>
          <a:ln w="38100" cmpd="sng">
            <a:solidFill>
              <a:srgbClr val="0000FF"/>
            </a:solidFill>
          </a:ln>
          <a:effectLst/>
        </p:spPr>
        <p:txBody>
          <a:bodyPr vert="horz" wrap="square" lIns="100796" tIns="50398" rIns="100796" bIns="50398" numCol="1" rtlCol="0" anchor="t" anchorCtr="0" compatLnSpc="1">
            <a:prstTxWarp prst="textNoShape">
              <a:avLst/>
            </a:prstTxWarp>
          </a:bodyPr>
          <a:lstStyle/>
          <a:p>
            <a:pPr algn="r" defTabSz="1007943" hangingPunct="1">
              <a:lnSpc>
                <a:spcPct val="100000"/>
              </a:lnSpc>
              <a:buClrTx/>
              <a:buSzTx/>
            </a:pPr>
            <a:endParaRPr lang="zh-CN" altLang="en-US" sz="1984">
              <a:ea typeface="ＭＳ Ｐゴシック" charset="0"/>
            </a:endParaRPr>
          </a:p>
        </p:txBody>
      </p:sp>
      <p:sp>
        <p:nvSpPr>
          <p:cNvPr id="7" name="Oval 6"/>
          <p:cNvSpPr/>
          <p:nvPr/>
        </p:nvSpPr>
        <p:spPr>
          <a:xfrm rot="4640627">
            <a:off x="5417983" y="2847294"/>
            <a:ext cx="2703169" cy="1906891"/>
          </a:xfrm>
          <a:prstGeom prst="ellipse">
            <a:avLst/>
          </a:prstGeom>
          <a:ln w="38100" cmpd="sng">
            <a:solidFill>
              <a:srgbClr val="0000FF"/>
            </a:solidFill>
          </a:ln>
          <a:effectLst/>
        </p:spPr>
        <p:txBody>
          <a:bodyPr vert="horz" wrap="square" lIns="100796" tIns="50398" rIns="100796" bIns="50398" numCol="1" rtlCol="0" anchor="t" anchorCtr="0" compatLnSpc="1">
            <a:prstTxWarp prst="textNoShape">
              <a:avLst/>
            </a:prstTxWarp>
          </a:bodyPr>
          <a:lstStyle/>
          <a:p>
            <a:pPr algn="r" defTabSz="1007943" hangingPunct="1">
              <a:lnSpc>
                <a:spcPct val="100000"/>
              </a:lnSpc>
              <a:buClrTx/>
              <a:buSzTx/>
            </a:pPr>
            <a:endParaRPr lang="zh-CN" altLang="en-US" sz="1984">
              <a:ea typeface="ＭＳ Ｐゴシック" charset="0"/>
            </a:endParaRPr>
          </a:p>
        </p:txBody>
      </p:sp>
      <p:sp>
        <p:nvSpPr>
          <p:cNvPr id="8" name="Oval 7"/>
          <p:cNvSpPr/>
          <p:nvPr/>
        </p:nvSpPr>
        <p:spPr>
          <a:xfrm rot="4640627">
            <a:off x="1695636" y="3799337"/>
            <a:ext cx="1785843" cy="1394630"/>
          </a:xfrm>
          <a:prstGeom prst="ellipse">
            <a:avLst/>
          </a:prstGeom>
          <a:ln w="38100" cmpd="sng">
            <a:solidFill>
              <a:srgbClr val="0000FF"/>
            </a:solidFill>
          </a:ln>
          <a:effectLst/>
        </p:spPr>
        <p:txBody>
          <a:bodyPr vert="horz" wrap="square" lIns="100796" tIns="50398" rIns="100796" bIns="50398" numCol="1" rtlCol="0" anchor="t" anchorCtr="0" compatLnSpc="1">
            <a:prstTxWarp prst="textNoShape">
              <a:avLst/>
            </a:prstTxWarp>
          </a:bodyPr>
          <a:lstStyle/>
          <a:p>
            <a:pPr algn="r" defTabSz="1007943" hangingPunct="1">
              <a:lnSpc>
                <a:spcPct val="100000"/>
              </a:lnSpc>
              <a:buClrTx/>
              <a:buSzTx/>
            </a:pPr>
            <a:endParaRPr lang="zh-CN" altLang="en-US" sz="1984">
              <a:ea typeface="ＭＳ Ｐゴシック" charset="0"/>
            </a:endParaRPr>
          </a:p>
        </p:txBody>
      </p:sp>
      <p:sp>
        <p:nvSpPr>
          <p:cNvPr id="9" name="Oval 8"/>
          <p:cNvSpPr/>
          <p:nvPr/>
        </p:nvSpPr>
        <p:spPr>
          <a:xfrm rot="21350291">
            <a:off x="4254924" y="6085719"/>
            <a:ext cx="1536024" cy="1234199"/>
          </a:xfrm>
          <a:prstGeom prst="ellipse">
            <a:avLst/>
          </a:prstGeom>
          <a:ln w="38100" cmpd="sng">
            <a:solidFill>
              <a:srgbClr val="0000FF"/>
            </a:solidFill>
          </a:ln>
          <a:effectLst/>
        </p:spPr>
        <p:txBody>
          <a:bodyPr vert="horz" wrap="square" lIns="100796" tIns="50398" rIns="100796" bIns="50398" numCol="1" rtlCol="0" anchor="t" anchorCtr="0" compatLnSpc="1">
            <a:prstTxWarp prst="textNoShape">
              <a:avLst/>
            </a:prstTxWarp>
          </a:bodyPr>
          <a:lstStyle/>
          <a:p>
            <a:pPr algn="r" defTabSz="1007943" hangingPunct="1">
              <a:lnSpc>
                <a:spcPct val="100000"/>
              </a:lnSpc>
              <a:buClrTx/>
              <a:buSzTx/>
            </a:pPr>
            <a:endParaRPr lang="zh-CN" altLang="en-US" sz="1984">
              <a:ea typeface="ＭＳ Ｐゴシック" charset="0"/>
            </a:endParaRPr>
          </a:p>
        </p:txBody>
      </p:sp>
      <p:sp>
        <p:nvSpPr>
          <p:cNvPr id="10" name="Title Placeholder 1"/>
          <p:cNvSpPr txBox="1">
            <a:spLocks/>
          </p:cNvSpPr>
          <p:nvPr/>
        </p:nvSpPr>
        <p:spPr>
          <a:xfrm>
            <a:off x="529" y="-4836"/>
            <a:ext cx="10079567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 dirty="0">
                <a:latin typeface="Calibri"/>
                <a:cs typeface="Calibri"/>
              </a:rPr>
              <a:t>You have some </a:t>
            </a:r>
            <a:r>
              <a:rPr lang="en-US" sz="5071">
                <a:latin typeface="Calibri"/>
                <a:cs typeface="Calibri"/>
              </a:rPr>
              <a:t>“groups”</a:t>
            </a:r>
            <a:endParaRPr lang="en-US" sz="5071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8921468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solidFill>
                  <a:schemeClr val="bg1"/>
                </a:solidFill>
              </a:rPr>
              <a:t>But I Actually Love This Person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pic>
        <p:nvPicPr>
          <p:cNvPr id="4" name="Picture 3" descr="Screen Shot 2016-02-26 at 4.26.10 AM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57506" y="1122410"/>
            <a:ext cx="6293780" cy="6087266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3922539" y="5467223"/>
            <a:ext cx="591319" cy="591319"/>
          </a:xfrm>
          <a:prstGeom prst="ellipse">
            <a:avLst/>
          </a:prstGeom>
          <a:ln w="38100" cmpd="sng">
            <a:solidFill>
              <a:srgbClr val="FF0000"/>
            </a:solidFill>
          </a:ln>
          <a:effectLst/>
        </p:spPr>
        <p:txBody>
          <a:bodyPr vert="horz" wrap="square" lIns="100796" tIns="50398" rIns="100796" bIns="50398" numCol="1" rtlCol="0" anchor="t" anchorCtr="0" compatLnSpc="1">
            <a:prstTxWarp prst="textNoShape">
              <a:avLst/>
            </a:prstTxWarp>
          </a:bodyPr>
          <a:lstStyle/>
          <a:p>
            <a:pPr algn="r" defTabSz="1007943" hangingPunct="1">
              <a:lnSpc>
                <a:spcPct val="100000"/>
              </a:lnSpc>
              <a:buClrTx/>
              <a:buSzTx/>
            </a:pPr>
            <a:endParaRPr lang="zh-CN" altLang="en-US" sz="1984">
              <a:ea typeface="ＭＳ Ｐゴシック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967506" y="4996536"/>
            <a:ext cx="2330895" cy="34996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Your significant other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668570" y="5672397"/>
            <a:ext cx="954107" cy="34996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George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7" name="Title Placeholder 1"/>
          <p:cNvSpPr txBox="1">
            <a:spLocks/>
          </p:cNvSpPr>
          <p:nvPr/>
        </p:nvSpPr>
        <p:spPr>
          <a:xfrm>
            <a:off x="529" y="-4836"/>
            <a:ext cx="10079567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>
                <a:latin typeface="Calibri"/>
                <a:cs typeface="Calibri"/>
              </a:rPr>
              <a:t>But here is the love of your life</a:t>
            </a:r>
            <a:endParaRPr lang="en-US" sz="5071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770185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solidFill>
                  <a:schemeClr val="bg1"/>
                </a:solidFill>
              </a:rPr>
              <a:t>Romance and Dispersion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829664" y="6750405"/>
            <a:ext cx="3796809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http://</a:t>
            </a:r>
            <a:r>
              <a:rPr lang="en-US" altLang="zh-CN" dirty="0" err="1"/>
              <a:t>arxiv.org</a:t>
            </a:r>
            <a:r>
              <a:rPr lang="en-US" altLang="zh-CN" dirty="0"/>
              <a:t>/</a:t>
            </a:r>
            <a:r>
              <a:rPr lang="en-US" altLang="zh-CN" dirty="0" err="1"/>
              <a:t>pdf</a:t>
            </a:r>
            <a:r>
              <a:rPr lang="en-US" altLang="zh-CN" dirty="0"/>
              <a:t>/1310.6753v1.pdf</a:t>
            </a:r>
            <a:endParaRPr lang="zh-CN" altLang="en-US" dirty="0"/>
          </a:p>
        </p:txBody>
      </p:sp>
      <p:pic>
        <p:nvPicPr>
          <p:cNvPr id="5" name="Picture 4" descr="Screen Shot 2016-02-26 at 10.46.41 AM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00192" y="1508615"/>
            <a:ext cx="6850761" cy="440968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 rot="21015253">
            <a:off x="6378967" y="5664583"/>
            <a:ext cx="2244525" cy="47102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CN" sz="2646" dirty="0"/>
              <a:t>October 2013</a:t>
            </a:r>
            <a:endParaRPr kumimoji="1" lang="zh-CN" altLang="en-US" sz="2646" dirty="0"/>
          </a:p>
        </p:txBody>
      </p:sp>
      <p:sp>
        <p:nvSpPr>
          <p:cNvPr id="7" name="Title Placeholder 1"/>
          <p:cNvSpPr txBox="1">
            <a:spLocks/>
          </p:cNvSpPr>
          <p:nvPr/>
        </p:nvSpPr>
        <p:spPr>
          <a:xfrm>
            <a:off x="529" y="-4836"/>
            <a:ext cx="10079567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 dirty="0">
                <a:latin typeface="Calibri"/>
                <a:cs typeface="Calibri"/>
              </a:rPr>
              <a:t>Romance and Social Networks</a:t>
            </a:r>
          </a:p>
        </p:txBody>
      </p:sp>
    </p:spTree>
    <p:extLst>
      <p:ext uri="{BB962C8B-B14F-4D97-AF65-F5344CB8AC3E}">
        <p14:creationId xmlns:p14="http://schemas.microsoft.com/office/powerpoint/2010/main" val="3826212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04507" y="1427938"/>
            <a:ext cx="7643671" cy="5627758"/>
          </a:xfrm>
        </p:spPr>
        <p:txBody>
          <a:bodyPr>
            <a:normAutofit fontScale="85000" lnSpcReduction="10000"/>
          </a:bodyPr>
          <a:lstStyle/>
          <a:p>
            <a:r>
              <a:rPr lang="en-US" altLang="en-US"/>
              <a:t>A little background on Facebook</a:t>
            </a:r>
          </a:p>
          <a:p>
            <a:pPr lvl="1"/>
            <a:r>
              <a:rPr lang="en-US" altLang="en-US"/>
              <a:t>Facebook founded in 2004 by Mark Zuckerberg</a:t>
            </a:r>
          </a:p>
          <a:p>
            <a:pPr lvl="2">
              <a:spcBef>
                <a:spcPts val="661"/>
              </a:spcBef>
            </a:pPr>
            <a:r>
              <a:rPr lang="en-US" altLang="en-US"/>
              <a:t>He was a </a:t>
            </a:r>
            <a:r>
              <a:rPr lang="en-US" altLang="en-US" u="sng"/>
              <a:t>sophomore</a:t>
            </a:r>
            <a:r>
              <a:rPr lang="en-US" altLang="en-US"/>
              <a:t> at Harvard</a:t>
            </a:r>
          </a:p>
          <a:p>
            <a:pPr lvl="1"/>
            <a:r>
              <a:rPr lang="en-US" altLang="en-US"/>
              <a:t>Facebook in 2012</a:t>
            </a:r>
          </a:p>
          <a:p>
            <a:pPr lvl="2">
              <a:spcBef>
                <a:spcPts val="661"/>
              </a:spcBef>
            </a:pPr>
            <a:r>
              <a:rPr lang="en-US" altLang="en-US"/>
              <a:t>More than 1 billion active users</a:t>
            </a:r>
          </a:p>
          <a:p>
            <a:pPr lvl="2">
              <a:spcBef>
                <a:spcPts val="661"/>
              </a:spcBef>
            </a:pPr>
            <a:r>
              <a:rPr lang="en-US" altLang="en-US"/>
              <a:t>10+ billion minutes/day spent on Facebook</a:t>
            </a:r>
          </a:p>
          <a:p>
            <a:r>
              <a:rPr lang="en-US" altLang="en-US"/>
              <a:t>You can do this!</a:t>
            </a:r>
          </a:p>
          <a:p>
            <a:pPr lvl="1"/>
            <a:r>
              <a:rPr lang="en-US" altLang="en-US"/>
              <a:t>Mike Schroepfer (Vice President, Engineering) </a:t>
            </a:r>
          </a:p>
          <a:p>
            <a:pPr lvl="1"/>
            <a:r>
              <a:rPr lang="en-US" altLang="en-US"/>
              <a:t>Jocelyn Goldfein (Director, Engineering)</a:t>
            </a:r>
          </a:p>
          <a:p>
            <a:pPr lvl="1"/>
            <a:r>
              <a:rPr lang="en-US" altLang="en-US"/>
              <a:t>Bret Taylor (former Chief Technology Officer)</a:t>
            </a:r>
          </a:p>
          <a:p>
            <a:pPr lvl="1"/>
            <a:r>
              <a:rPr lang="en-US" altLang="en-US"/>
              <a:t>All three were CS majors at Stanford </a:t>
            </a:r>
          </a:p>
          <a:p>
            <a:pPr lvl="1"/>
            <a:r>
              <a:rPr lang="en-US" altLang="en-US"/>
              <a:t>And all are former CS106A section leaders!</a:t>
            </a:r>
          </a:p>
        </p:txBody>
      </p:sp>
      <p:pic>
        <p:nvPicPr>
          <p:cNvPr id="6152" name="Picture 8" descr="http://creative.ak.fbcdn.net/ads3/creative/pressroom/jpg/n_1258677492_Mike_S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48178" y="1343942"/>
            <a:ext cx="1450688" cy="2015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6" name="Picture 12" descr="http://sphotos.ak.fbcdn.net/hphotos-ak-snc4/hs395.snc4/45806_697196600263_220439_38564172_2152564_n.jpg">
            <a:hlinkClick r:id="rId4"/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48178" y="5543761"/>
            <a:ext cx="1413939" cy="18479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8" descr="Jocelyn Goldfein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48178" y="3527848"/>
            <a:ext cx="1427939" cy="18269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itle Placeholder 1"/>
          <p:cNvSpPr txBox="1">
            <a:spLocks/>
          </p:cNvSpPr>
          <p:nvPr/>
        </p:nvSpPr>
        <p:spPr>
          <a:xfrm>
            <a:off x="529" y="-4836"/>
            <a:ext cx="10079567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 dirty="0">
                <a:latin typeface="Calibri"/>
                <a:cs typeface="Calibri"/>
              </a:rPr>
              <a:t>Some Context</a:t>
            </a:r>
          </a:p>
        </p:txBody>
      </p:sp>
    </p:spTree>
    <p:extLst>
      <p:ext uri="{BB962C8B-B14F-4D97-AF65-F5344CB8AC3E}">
        <p14:creationId xmlns:p14="http://schemas.microsoft.com/office/powerpoint/2010/main" val="1550780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75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75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75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75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75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75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75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75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75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752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752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752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523" grpId="0" build="p" autoUpdateAnimBg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solidFill>
                  <a:schemeClr val="bg1"/>
                </a:solidFill>
              </a:rPr>
              <a:t>Dispersion Insight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pic>
        <p:nvPicPr>
          <p:cNvPr id="4" name="Picture 3" descr="Screen Shot 2016-02-26 at 4.39.22 AM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55815" y="1267238"/>
            <a:ext cx="5338771" cy="542115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56267" y="6952073"/>
            <a:ext cx="6993466" cy="60760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/>
              <a:t>Dispersion: The extent to which two people’s </a:t>
            </a:r>
          </a:p>
          <a:p>
            <a:pPr algn="ctr"/>
            <a:r>
              <a:rPr kumimoji="1" lang="en-US" altLang="zh-CN" dirty="0"/>
              <a:t>mutual friends are not directly connected</a:t>
            </a:r>
            <a:endParaRPr kumimoji="1" lang="zh-CN" altLang="en-US" dirty="0"/>
          </a:p>
        </p:txBody>
      </p:sp>
      <p:sp>
        <p:nvSpPr>
          <p:cNvPr id="6" name="Title Placeholder 1"/>
          <p:cNvSpPr txBox="1">
            <a:spLocks/>
          </p:cNvSpPr>
          <p:nvPr/>
        </p:nvSpPr>
        <p:spPr>
          <a:xfrm>
            <a:off x="529" y="-4836"/>
            <a:ext cx="10079567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 dirty="0">
                <a:latin typeface="Calibri"/>
                <a:cs typeface="Calibri"/>
              </a:rPr>
              <a:t>Romance and Social Networks</a:t>
            </a:r>
          </a:p>
        </p:txBody>
      </p:sp>
    </p:spTree>
    <p:extLst>
      <p:ext uri="{BB962C8B-B14F-4D97-AF65-F5344CB8AC3E}">
        <p14:creationId xmlns:p14="http://schemas.microsoft.com/office/powerpoint/2010/main" val="114999871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solidFill>
                  <a:schemeClr val="bg1"/>
                </a:solidFill>
              </a:rPr>
              <a:t>Dispersion Insight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456267" y="6952073"/>
            <a:ext cx="6993466" cy="60760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/>
              <a:t>Dispersion: The extent to which two people’s </a:t>
            </a:r>
          </a:p>
          <a:p>
            <a:pPr algn="ctr"/>
            <a:r>
              <a:rPr kumimoji="1" lang="en-US" altLang="zh-CN" dirty="0"/>
              <a:t>mutual friends are not directly connected</a:t>
            </a:r>
            <a:endParaRPr kumimoji="1" lang="zh-CN" altLang="en-US" dirty="0"/>
          </a:p>
        </p:txBody>
      </p:sp>
      <p:sp>
        <p:nvSpPr>
          <p:cNvPr id="6" name="Title Placeholder 1"/>
          <p:cNvSpPr txBox="1">
            <a:spLocks/>
          </p:cNvSpPr>
          <p:nvPr/>
        </p:nvSpPr>
        <p:spPr>
          <a:xfrm>
            <a:off x="529" y="-4836"/>
            <a:ext cx="10079567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 dirty="0">
                <a:latin typeface="Calibri"/>
                <a:cs typeface="Calibri"/>
              </a:rPr>
              <a:t>Mining Massive Datasets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E550157-8EF1-274F-BBF2-AF14C5B360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2775" y="2093863"/>
            <a:ext cx="2470578" cy="261881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BACABF1-A5F6-9541-B4E6-4CE931912215}"/>
              </a:ext>
            </a:extLst>
          </p:cNvPr>
          <p:cNvSpPr txBox="1"/>
          <p:nvPr/>
        </p:nvSpPr>
        <p:spPr>
          <a:xfrm>
            <a:off x="2827606" y="1589650"/>
            <a:ext cx="3583032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CS246: Mining Massive Datasets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05E57C-BB87-764C-A1BC-B2CD31304CEA}"/>
              </a:ext>
            </a:extLst>
          </p:cNvPr>
          <p:cNvSpPr txBox="1"/>
          <p:nvPr/>
        </p:nvSpPr>
        <p:spPr>
          <a:xfrm>
            <a:off x="3050344" y="5821681"/>
            <a:ext cx="3441968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 CS106B or CS103 or CS109</a:t>
            </a:r>
          </a:p>
        </p:txBody>
      </p:sp>
    </p:spTree>
    <p:extLst>
      <p:ext uri="{BB962C8B-B14F-4D97-AF65-F5344CB8AC3E}">
        <p14:creationId xmlns:p14="http://schemas.microsoft.com/office/powerpoint/2010/main" val="380971952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67464" y="-1"/>
            <a:ext cx="10667541" cy="755967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67464" y="3013469"/>
            <a:ext cx="10667541" cy="6601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968" dirty="0">
                <a:solidFill>
                  <a:schemeClr val="bg1"/>
                </a:solidFill>
                <a:ea typeface="Arial" charset="0"/>
                <a:cs typeface="Arial" charset="0"/>
              </a:rPr>
              <a:t>The filter bubble</a:t>
            </a:r>
          </a:p>
        </p:txBody>
      </p:sp>
    </p:spTree>
    <p:extLst>
      <p:ext uri="{BB962C8B-B14F-4D97-AF65-F5344CB8AC3E}">
        <p14:creationId xmlns:p14="http://schemas.microsoft.com/office/powerpoint/2010/main" val="170796048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67464" y="-1"/>
            <a:ext cx="10667541" cy="755967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67464" y="3013469"/>
            <a:ext cx="10667541" cy="6601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968" dirty="0">
                <a:solidFill>
                  <a:schemeClr val="bg1"/>
                </a:solidFill>
                <a:ea typeface="Arial" charset="0"/>
                <a:cs typeface="Arial" charset="0"/>
              </a:rPr>
              <a:t>Elections, now hackable</a:t>
            </a:r>
          </a:p>
        </p:txBody>
      </p:sp>
    </p:spTree>
    <p:extLst>
      <p:ext uri="{BB962C8B-B14F-4D97-AF65-F5344CB8AC3E}">
        <p14:creationId xmlns:p14="http://schemas.microsoft.com/office/powerpoint/2010/main" val="238135886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67464" y="-1"/>
            <a:ext cx="10667541" cy="755967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67464" y="3013469"/>
            <a:ext cx="10667541" cy="6601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968" dirty="0">
                <a:solidFill>
                  <a:schemeClr val="bg1"/>
                </a:solidFill>
                <a:ea typeface="Arial" charset="0"/>
                <a:cs typeface="Arial" charset="0"/>
              </a:rPr>
              <a:t>The end.</a:t>
            </a:r>
          </a:p>
        </p:txBody>
      </p:sp>
    </p:spTree>
    <p:extLst>
      <p:ext uri="{BB962C8B-B14F-4D97-AF65-F5344CB8AC3E}">
        <p14:creationId xmlns:p14="http://schemas.microsoft.com/office/powerpoint/2010/main" val="20883704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67464" y="-1"/>
            <a:ext cx="10667541" cy="7559675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1051737" y="2571411"/>
            <a:ext cx="8336104" cy="6601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968" dirty="0">
                <a:solidFill>
                  <a:schemeClr val="bg1"/>
                </a:solidFill>
                <a:latin typeface="Courier"/>
                <a:cs typeface="Courier"/>
              </a:rPr>
              <a:t>Review</a:t>
            </a:r>
          </a:p>
        </p:txBody>
      </p:sp>
    </p:spTree>
    <p:extLst>
      <p:ext uri="{BB962C8B-B14F-4D97-AF65-F5344CB8AC3E}">
        <p14:creationId xmlns:p14="http://schemas.microsoft.com/office/powerpoint/2010/main" val="9364005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3043" y="3195161"/>
            <a:ext cx="2328624" cy="174646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58957" y="3195161"/>
            <a:ext cx="2328624" cy="1746468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3021667" y="3656349"/>
            <a:ext cx="403729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5" idx="1"/>
            <a:endCxn id="4" idx="3"/>
          </p:cNvCxnSpPr>
          <p:nvPr/>
        </p:nvCxnSpPr>
        <p:spPr>
          <a:xfrm flipH="1">
            <a:off x="3021667" y="4068395"/>
            <a:ext cx="403729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334724" y="6051836"/>
            <a:ext cx="7411177" cy="707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50" dirty="0"/>
              <a:t>The internet is just many programs </a:t>
            </a:r>
            <a:r>
              <a:rPr lang="en-US" sz="2150"/>
              <a:t>sending messages (as </a:t>
            </a:r>
            <a:r>
              <a:rPr lang="en-US" sz="2150" i="1"/>
              <a:t>Strings</a:t>
            </a:r>
            <a:r>
              <a:rPr lang="en-US" sz="2150"/>
              <a:t>)</a:t>
            </a:r>
            <a:endParaRPr lang="en-US" sz="2150" dirty="0"/>
          </a:p>
        </p:txBody>
      </p:sp>
      <p:sp>
        <p:nvSpPr>
          <p:cNvPr id="6" name="TextBox 5"/>
          <p:cNvSpPr txBox="1"/>
          <p:nvPr/>
        </p:nvSpPr>
        <p:spPr>
          <a:xfrm>
            <a:off x="3132667" y="7209707"/>
            <a:ext cx="3796873" cy="34996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Thanks Nick for the teaching YEAH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itle Placeholder 1"/>
          <p:cNvSpPr txBox="1">
            <a:spLocks/>
          </p:cNvSpPr>
          <p:nvPr/>
        </p:nvSpPr>
        <p:spPr>
          <a:xfrm>
            <a:off x="529" y="-4836"/>
            <a:ext cx="10079567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 dirty="0">
                <a:latin typeface="Calibri"/>
                <a:cs typeface="Calibri"/>
              </a:rPr>
              <a:t>Background: The Internet</a:t>
            </a:r>
          </a:p>
        </p:txBody>
      </p:sp>
    </p:spTree>
    <p:extLst>
      <p:ext uri="{BB962C8B-B14F-4D97-AF65-F5344CB8AC3E}">
        <p14:creationId xmlns:p14="http://schemas.microsoft.com/office/powerpoint/2010/main" val="2135815551"/>
      </p:ext>
    </p:extLst>
  </p:cSld>
  <p:clrMapOvr>
    <a:masterClrMapping/>
  </p:clrMapOvr>
</p:sld>
</file>

<file path=ppt/theme/theme1.xml><?xml version="1.0" encoding="utf-8"?>
<a:theme xmlns:a="http://schemas.openxmlformats.org/drawingml/2006/main" name="teaching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aching" id="{E3E4484C-B620-AB4D-A257-40FA8917650D}" vid="{1881D74E-77CC-F642-A592-AAFA1B84A3B0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teaching</Template>
  <TotalTime>20290</TotalTime>
  <Words>1831</Words>
  <Application>Microsoft Macintosh PowerPoint</Application>
  <PresentationFormat>Custom</PresentationFormat>
  <Paragraphs>441</Paragraphs>
  <Slides>74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74</vt:i4>
      </vt:variant>
    </vt:vector>
  </HeadingPairs>
  <TitlesOfParts>
    <vt:vector size="87" baseType="lpstr">
      <vt:lpstr>Arial Unicode MS</vt:lpstr>
      <vt:lpstr>ＭＳ Ｐゴシック</vt:lpstr>
      <vt:lpstr>宋体</vt:lpstr>
      <vt:lpstr>Arial</vt:lpstr>
      <vt:lpstr>Calibri</vt:lpstr>
      <vt:lpstr>Century Gothic</vt:lpstr>
      <vt:lpstr>Chalkboard</vt:lpstr>
      <vt:lpstr>Courier</vt:lpstr>
      <vt:lpstr>DejaVu Serif</vt:lpstr>
      <vt:lpstr>Mangal</vt:lpstr>
      <vt:lpstr>Monaco</vt:lpstr>
      <vt:lpstr>Times New Roman</vt:lpstr>
      <vt:lpstr>teaching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Who Do You Love</vt:lpstr>
      <vt:lpstr>Ego Graph</vt:lpstr>
      <vt:lpstr>Maybe I Love These People?</vt:lpstr>
      <vt:lpstr>But I Actually Love This Person</vt:lpstr>
      <vt:lpstr>Romance and Dispersion</vt:lpstr>
      <vt:lpstr>Dispersion Insight</vt:lpstr>
      <vt:lpstr>Dispersion Insight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16.0010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Keith Schwarz</dc:creator>
  <cp:lastModifiedBy>Chris James Piech</cp:lastModifiedBy>
  <cp:revision>411</cp:revision>
  <cp:lastPrinted>2017-03-10T17:37:07Z</cp:lastPrinted>
  <dcterms:created xsi:type="dcterms:W3CDTF">2012-01-18T02:26:13Z</dcterms:created>
  <dcterms:modified xsi:type="dcterms:W3CDTF">2018-03-07T21:15:49Z</dcterms:modified>
</cp:coreProperties>
</file>